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10287000" cx="18288000"/>
  <p:notesSz cx="6858000" cy="9144000"/>
  <p:embeddedFontLst>
    <p:embeddedFont>
      <p:font typeface="Nunito Sans Light"/>
      <p:regular r:id="rId47"/>
      <p:bold r:id="rId48"/>
      <p:italic r:id="rId49"/>
      <p:boldItalic r:id="rId50"/>
    </p:embeddedFont>
    <p:embeddedFont>
      <p:font typeface="Nunito"/>
      <p:regular r:id="rId51"/>
      <p:bold r:id="rId52"/>
      <p:italic r:id="rId53"/>
      <p:boldItalic r:id="rId54"/>
    </p:embeddedFont>
    <p:embeddedFont>
      <p:font typeface="Nunito Sans Medium"/>
      <p:regular r:id="rId55"/>
      <p:bold r:id="rId56"/>
      <p:italic r:id="rId57"/>
      <p:boldItalic r:id="rId58"/>
    </p:embeddedFont>
    <p:embeddedFont>
      <p:font typeface="Nunito Sans ExtraBold"/>
      <p:bold r:id="rId59"/>
      <p:boldItalic r:id="rId60"/>
    </p:embeddedFont>
    <p:embeddedFont>
      <p:font typeface="Nunito Black"/>
      <p:bold r:id="rId61"/>
      <p:boldItalic r:id="rId62"/>
    </p:embeddedFont>
    <p:embeddedFont>
      <p:font typeface="Barlow"/>
      <p:regular r:id="rId63"/>
      <p:bold r:id="rId64"/>
      <p:italic r:id="rId65"/>
      <p:boldItalic r:id="rId66"/>
    </p:embeddedFont>
    <p:embeddedFont>
      <p:font typeface="Play"/>
      <p:regular r:id="rId67"/>
      <p:bold r:id="rId68"/>
    </p:embeddedFont>
    <p:embeddedFont>
      <p:font typeface="Roboto"/>
      <p:regular r:id="rId69"/>
      <p:bold r:id="rId70"/>
      <p:italic r:id="rId71"/>
      <p:boldItalic r:id="rId72"/>
    </p:embeddedFont>
    <p:embeddedFont>
      <p:font typeface="PT Sans Narrow"/>
      <p:regular r:id="rId73"/>
      <p:bold r:id="rId74"/>
    </p:embeddedFont>
    <p:embeddedFont>
      <p:font typeface="Nunito Sans Black"/>
      <p:bold r:id="rId75"/>
      <p:boldItalic r:id="rId76"/>
    </p:embeddedFont>
    <p:embeddedFont>
      <p:font typeface="Open Sans"/>
      <p:regular r:id="rId77"/>
      <p:bold r:id="rId78"/>
      <p:italic r:id="rId79"/>
      <p:boldItalic r:id="rId80"/>
    </p:embeddedFont>
    <p:embeddedFont>
      <p:font typeface="Nunito Sans"/>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85" roundtripDataSignature="AMtx7mjo7vlhe93aln9ghSHzbNb8sOee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NunitoSans-boldItalic.fntdata"/><Relationship Id="rId83" Type="http://schemas.openxmlformats.org/officeDocument/2006/relationships/font" Target="fonts/NunitoSans-italic.fntdata"/><Relationship Id="rId42" Type="http://schemas.openxmlformats.org/officeDocument/2006/relationships/slide" Target="slides/slide36.xml"/><Relationship Id="rId41" Type="http://schemas.openxmlformats.org/officeDocument/2006/relationships/slide" Target="slides/slide35.xml"/><Relationship Id="rId85" Type="http://customschemas.google.com/relationships/presentationmetadata" Target="meta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OpenSans-boldItalic.fntdata"/><Relationship Id="rId82" Type="http://schemas.openxmlformats.org/officeDocument/2006/relationships/font" Target="fonts/NunitoSans-bold.fntdata"/><Relationship Id="rId81" Type="http://schemas.openxmlformats.org/officeDocument/2006/relationships/font" Target="fonts/Nunito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NunitoSansLight-bold.fntdata"/><Relationship Id="rId47" Type="http://schemas.openxmlformats.org/officeDocument/2006/relationships/font" Target="fonts/NunitoSansLight-regular.fntdata"/><Relationship Id="rId49" Type="http://schemas.openxmlformats.org/officeDocument/2006/relationships/font" Target="fonts/NunitoSansLight-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TSansNarrow-regular.fntdata"/><Relationship Id="rId72" Type="http://schemas.openxmlformats.org/officeDocument/2006/relationships/font" Target="fonts/Roboto-boldItalic.fntdata"/><Relationship Id="rId31" Type="http://schemas.openxmlformats.org/officeDocument/2006/relationships/slide" Target="slides/slide25.xml"/><Relationship Id="rId75" Type="http://schemas.openxmlformats.org/officeDocument/2006/relationships/font" Target="fonts/NunitoSansBlack-bold.fntdata"/><Relationship Id="rId30" Type="http://schemas.openxmlformats.org/officeDocument/2006/relationships/slide" Target="slides/slide24.xml"/><Relationship Id="rId74" Type="http://schemas.openxmlformats.org/officeDocument/2006/relationships/font" Target="fonts/PTSansNarrow-bold.fntdata"/><Relationship Id="rId33" Type="http://schemas.openxmlformats.org/officeDocument/2006/relationships/slide" Target="slides/slide27.xml"/><Relationship Id="rId77" Type="http://schemas.openxmlformats.org/officeDocument/2006/relationships/font" Target="fonts/OpenSans-regular.fntdata"/><Relationship Id="rId32" Type="http://schemas.openxmlformats.org/officeDocument/2006/relationships/slide" Target="slides/slide26.xml"/><Relationship Id="rId76" Type="http://schemas.openxmlformats.org/officeDocument/2006/relationships/font" Target="fonts/NunitoSansBlack-boldItalic.fntdata"/><Relationship Id="rId35" Type="http://schemas.openxmlformats.org/officeDocument/2006/relationships/slide" Target="slides/slide29.xml"/><Relationship Id="rId79" Type="http://schemas.openxmlformats.org/officeDocument/2006/relationships/font" Target="fonts/OpenSans-italic.fntdata"/><Relationship Id="rId34" Type="http://schemas.openxmlformats.org/officeDocument/2006/relationships/slide" Target="slides/slide28.xml"/><Relationship Id="rId78" Type="http://schemas.openxmlformats.org/officeDocument/2006/relationships/font" Target="fonts/OpenSans-bold.fntdata"/><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NunitoBlack-boldItalic.fntdata"/><Relationship Id="rId61" Type="http://schemas.openxmlformats.org/officeDocument/2006/relationships/font" Target="fonts/NunitoBlack-bold.fntdata"/><Relationship Id="rId20" Type="http://schemas.openxmlformats.org/officeDocument/2006/relationships/slide" Target="slides/slide14.xml"/><Relationship Id="rId64" Type="http://schemas.openxmlformats.org/officeDocument/2006/relationships/font" Target="fonts/Barlow-bold.fntdata"/><Relationship Id="rId63" Type="http://schemas.openxmlformats.org/officeDocument/2006/relationships/font" Target="fonts/Barlow-regular.fntdata"/><Relationship Id="rId22" Type="http://schemas.openxmlformats.org/officeDocument/2006/relationships/slide" Target="slides/slide16.xml"/><Relationship Id="rId66" Type="http://schemas.openxmlformats.org/officeDocument/2006/relationships/font" Target="fonts/Barlow-boldItalic.fntdata"/><Relationship Id="rId21" Type="http://schemas.openxmlformats.org/officeDocument/2006/relationships/slide" Target="slides/slide15.xml"/><Relationship Id="rId65" Type="http://schemas.openxmlformats.org/officeDocument/2006/relationships/font" Target="fonts/Barlow-italic.fntdata"/><Relationship Id="rId24" Type="http://schemas.openxmlformats.org/officeDocument/2006/relationships/slide" Target="slides/slide18.xml"/><Relationship Id="rId68" Type="http://schemas.openxmlformats.org/officeDocument/2006/relationships/font" Target="fonts/Play-bold.fntdata"/><Relationship Id="rId23" Type="http://schemas.openxmlformats.org/officeDocument/2006/relationships/slide" Target="slides/slide17.xml"/><Relationship Id="rId67" Type="http://schemas.openxmlformats.org/officeDocument/2006/relationships/font" Target="fonts/Play-regular.fntdata"/><Relationship Id="rId60" Type="http://schemas.openxmlformats.org/officeDocument/2006/relationships/font" Target="fonts/NunitoSansExtraBold-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Nunito-regular.fntdata"/><Relationship Id="rId50" Type="http://schemas.openxmlformats.org/officeDocument/2006/relationships/font" Target="fonts/NunitoSansLight-boldItalic.fntdata"/><Relationship Id="rId53" Type="http://schemas.openxmlformats.org/officeDocument/2006/relationships/font" Target="fonts/Nunito-italic.fntdata"/><Relationship Id="rId52" Type="http://schemas.openxmlformats.org/officeDocument/2006/relationships/font" Target="fonts/Nunito-bold.fntdata"/><Relationship Id="rId11" Type="http://schemas.openxmlformats.org/officeDocument/2006/relationships/slide" Target="slides/slide5.xml"/><Relationship Id="rId55" Type="http://schemas.openxmlformats.org/officeDocument/2006/relationships/font" Target="fonts/NunitoSansMedium-regular.fntdata"/><Relationship Id="rId10" Type="http://schemas.openxmlformats.org/officeDocument/2006/relationships/slide" Target="slides/slide4.xml"/><Relationship Id="rId54" Type="http://schemas.openxmlformats.org/officeDocument/2006/relationships/font" Target="fonts/Nunito-boldItalic.fntdata"/><Relationship Id="rId13" Type="http://schemas.openxmlformats.org/officeDocument/2006/relationships/slide" Target="slides/slide7.xml"/><Relationship Id="rId57" Type="http://schemas.openxmlformats.org/officeDocument/2006/relationships/font" Target="fonts/NunitoSansMedium-italic.fntdata"/><Relationship Id="rId12" Type="http://schemas.openxmlformats.org/officeDocument/2006/relationships/slide" Target="slides/slide6.xml"/><Relationship Id="rId56" Type="http://schemas.openxmlformats.org/officeDocument/2006/relationships/font" Target="fonts/NunitoSansMedium-bold.fntdata"/><Relationship Id="rId15" Type="http://schemas.openxmlformats.org/officeDocument/2006/relationships/slide" Target="slides/slide9.xml"/><Relationship Id="rId59" Type="http://schemas.openxmlformats.org/officeDocument/2006/relationships/font" Target="fonts/NunitoSansExtraBold-bold.fntdata"/><Relationship Id="rId14" Type="http://schemas.openxmlformats.org/officeDocument/2006/relationships/slide" Target="slides/slide8.xml"/><Relationship Id="rId58" Type="http://schemas.openxmlformats.org/officeDocument/2006/relationships/font" Target="fonts/NunitoSansMedium-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starter.org/go/csm-across-the-years-caps-2025"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ges.scistarter.org/2025/05/scistarter-successfully-celebrates-75-years-of-nsf-powered-innovation-and-discovery-with-nationwide-citizen-science-event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eyesonalz.com/megathon-results/" TargetMode="External"/><Relationship Id="rId3" Type="http://schemas.openxmlformats.org/officeDocument/2006/relationships/hyperlink" Target="https://blog.scistarter.org/2019/05/citizen-science-day-global-community/" TargetMode="External"/><Relationship Id="rId4" Type="http://schemas.openxmlformats.org/officeDocument/2006/relationships/hyperlink" Target="https://scistarter.org/go/CSM2026-AoS-Connected"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starter.org/go/ambassador-program-poster-2025"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istarter.org/login" TargetMode="External"/><Relationship Id="rId3" Type="http://schemas.openxmlformats.org/officeDocument/2006/relationships/hyperlink" Target="http://scistarter.org/login"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starter.org/acts-of-science-october2025"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scistarter.org/2025/06/what-we-achieved-together-during-citizen-science-month-2025" TargetMode="External"/><Relationship Id="rId3" Type="http://schemas.openxmlformats.org/officeDocument/2006/relationships/hyperlink" Target="http://scistarter.org/go/library-network"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Tara</a:t>
            </a:r>
            <a:endParaRPr/>
          </a:p>
        </p:txBody>
      </p:sp>
      <p:sp>
        <p:nvSpPr>
          <p:cNvPr id="173" name="Google Shape;1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745ba8d6be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sz="2000">
                <a:solidFill>
                  <a:schemeClr val="dk1"/>
                </a:solidFill>
              </a:rPr>
              <a:t>Tara</a:t>
            </a:r>
            <a:endParaRPr i="1" sz="2000">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Welcome, everyone! We're thrilled to have such a great mix of participants—from seasoned citizen science facilitators to those just starting out. Whether you're here from a library, museum, science center, or another community hub, we’re excited to explore how we can create more opportunities for people to take meaningful Acts of Science—together.</a:t>
            </a:r>
            <a:endParaRPr/>
          </a:p>
        </p:txBody>
      </p:sp>
      <p:sp>
        <p:nvSpPr>
          <p:cNvPr id="268" name="Google Shape;268;g3745ba8d6be_0_4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745ba8d6be_0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745ba8d6be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000"/>
              <a:t>Tara</a:t>
            </a:r>
            <a:endParaRPr sz="2000"/>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745ba8d6be_0_5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745ba8d6be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EMMA</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 A250: </a:t>
            </a:r>
            <a:r>
              <a:rPr lang="en-US" sz="2000">
                <a:solidFill>
                  <a:schemeClr val="dk1"/>
                </a:solidFill>
                <a:latin typeface="Calibri"/>
                <a:ea typeface="Calibri"/>
                <a:cs typeface="Calibri"/>
                <a:sym typeface="Calibri"/>
              </a:rPr>
              <a:t>SciStarter is an official partner! Get involved in America Gives - the largest volunteer effort in US history - through SciStarter</a:t>
            </a:r>
            <a:endParaRPr sz="2000">
              <a:solidFill>
                <a:schemeClr val="dk1"/>
              </a:solidFill>
              <a:latin typeface="Calibri"/>
              <a:ea typeface="Calibri"/>
              <a:cs typeface="Calibri"/>
              <a:sym typeface="Calibri"/>
            </a:endParaRPr>
          </a:p>
          <a:p>
            <a:pPr indent="-355600" lvl="0" marL="457200" rtl="0" algn="l">
              <a:spcBef>
                <a:spcPts val="14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Celebrate creativity, innovation, and civic participation.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Look ahead to the future we want to create, for ourselves and the next generation.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Share the full America’s story, before and beyond the signing of the Declaration of Independence.</a:t>
            </a:r>
            <a:endParaRPr sz="2000">
              <a:solidFill>
                <a:schemeClr val="dk1"/>
              </a:solidFill>
              <a:latin typeface="Calibri"/>
              <a:ea typeface="Calibri"/>
              <a:cs typeface="Calibri"/>
              <a:sym typeface="Calibri"/>
            </a:endParaRPr>
          </a:p>
          <a:p>
            <a:pPr indent="0" lvl="0" marL="0" rtl="0" algn="l">
              <a:spcBef>
                <a:spcPts val="1400"/>
              </a:spcBef>
              <a:spcAft>
                <a:spcPts val="0"/>
              </a:spcAft>
              <a:buClr>
                <a:schemeClr val="dk1"/>
              </a:buClr>
              <a:buSzPts val="1100"/>
              <a:buFont typeface="Arial"/>
              <a:buNone/>
            </a:pPr>
            <a:r>
              <a:rPr lang="en-US" sz="2000">
                <a:solidFill>
                  <a:schemeClr val="dk1"/>
                </a:solidFill>
                <a:latin typeface="Calibri"/>
                <a:ea typeface="Calibri"/>
                <a:cs typeface="Calibri"/>
                <a:sym typeface="Calibri"/>
              </a:rPr>
              <a:t>America 250! Year long celebration - you’ll start seeing things happening around you already. Lots of materials are out -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lnSpc>
                <a:spcPct val="140018"/>
              </a:lnSpc>
              <a:spcBef>
                <a:spcPts val="0"/>
              </a:spcBef>
              <a:spcAft>
                <a:spcPts val="0"/>
              </a:spcAft>
              <a:buNone/>
            </a:pPr>
            <a:r>
              <a:rPr lang="en-US" sz="2000">
                <a:solidFill>
                  <a:schemeClr val="dk1"/>
                </a:solidFill>
                <a:latin typeface="Calibri"/>
                <a:ea typeface="Calibri"/>
                <a:cs typeface="Calibri"/>
                <a:sym typeface="Calibri"/>
              </a:rPr>
              <a:t>Calling libraries, educators, organizations, people of all backgrounds worldwide: let’s make history together, one act of science at a time.</a:t>
            </a:r>
            <a:endParaRPr sz="2000">
              <a:solidFill>
                <a:schemeClr val="dk1"/>
              </a:solidFill>
              <a:latin typeface="Calibri"/>
              <a:ea typeface="Calibri"/>
              <a:cs typeface="Calibri"/>
              <a:sym typeface="Calibri"/>
            </a:endParaRPr>
          </a:p>
          <a:p>
            <a:pPr indent="0" lvl="0" marL="0" rtl="0" algn="l">
              <a:lnSpc>
                <a:spcPct val="140018"/>
              </a:lnSpc>
              <a:spcBef>
                <a:spcPts val="0"/>
              </a:spcBef>
              <a:spcAft>
                <a:spcPts val="0"/>
              </a:spcAft>
              <a:buNone/>
            </a:pPr>
            <a:r>
              <a:rPr lang="en-US" sz="2000">
                <a:solidFill>
                  <a:schemeClr val="dk1"/>
                </a:solidFill>
                <a:latin typeface="Calibri"/>
                <a:ea typeface="Calibri"/>
                <a:cs typeface="Calibri"/>
                <a:sym typeface="Calibri"/>
              </a:rPr>
              <a:t>There is a unique opportunity this year to connect citizen science to America’s 250’s anniversary. </a:t>
            </a:r>
            <a:endParaRPr sz="2000">
              <a:solidFill>
                <a:schemeClr val="dk1"/>
              </a:solidFill>
              <a:latin typeface="Calibri"/>
              <a:ea typeface="Calibri"/>
              <a:cs typeface="Calibri"/>
              <a:sym typeface="Calibri"/>
            </a:endParaRPr>
          </a:p>
          <a:p>
            <a:pPr indent="-355600" lvl="0" marL="457200" rtl="0" algn="l">
              <a:lnSpc>
                <a:spcPct val="140018"/>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We can transcribe historical documents from the smithsonian. </a:t>
            </a:r>
            <a:endParaRPr sz="2000">
              <a:solidFill>
                <a:schemeClr val="dk1"/>
              </a:solidFill>
              <a:latin typeface="Calibri"/>
              <a:ea typeface="Calibri"/>
              <a:cs typeface="Calibri"/>
              <a:sym typeface="Calibri"/>
            </a:endParaRPr>
          </a:p>
          <a:p>
            <a:pPr indent="-355600" lvl="0" marL="457200" rtl="0" algn="l">
              <a:lnSpc>
                <a:spcPct val="140018"/>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The founding fathers were also citizen scientists! They documented nature for their own livelihoods…</a:t>
            </a:r>
            <a:endParaRPr sz="2000">
              <a:solidFill>
                <a:schemeClr val="dk1"/>
              </a:solidFill>
              <a:latin typeface="Calibri"/>
              <a:ea typeface="Calibri"/>
              <a:cs typeface="Calibri"/>
              <a:sym typeface="Calibri"/>
            </a:endParaRPr>
          </a:p>
          <a:p>
            <a:pPr indent="0" lvl="0" marL="0" rtl="0" algn="l">
              <a:lnSpc>
                <a:spcPct val="140018"/>
              </a:lnSpc>
              <a:spcBef>
                <a:spcPts val="0"/>
              </a:spcBef>
              <a:spcAft>
                <a:spcPts val="0"/>
              </a:spcAft>
              <a:buClr>
                <a:schemeClr val="dk1"/>
              </a:buClr>
              <a:buSzPts val="2343"/>
              <a:buFont typeface="Arial"/>
              <a:buNone/>
            </a:pPr>
            <a:r>
              <a:rPr lang="en-US" sz="2000">
                <a:solidFill>
                  <a:schemeClr val="dk1"/>
                </a:solidFill>
                <a:latin typeface="Calibri"/>
                <a:ea typeface="Calibri"/>
                <a:cs typeface="Calibri"/>
                <a:sym typeface="Calibri"/>
              </a:rPr>
              <a:t>Before science was specialized, we were all citizen scientists! We didn’t have labs, we went out and observed out own environments, learning about constellations, </a:t>
            </a:r>
            <a:endParaRPr sz="2000">
              <a:solidFill>
                <a:schemeClr val="dk1"/>
              </a:solidFill>
              <a:latin typeface="Calibri"/>
              <a:ea typeface="Calibri"/>
              <a:cs typeface="Calibri"/>
              <a:sym typeface="Calibri"/>
            </a:endParaRPr>
          </a:p>
          <a:p>
            <a:pPr indent="0" lvl="0" marL="0" rtl="0" algn="l">
              <a:lnSpc>
                <a:spcPct val="140018"/>
              </a:lnSpc>
              <a:spcBef>
                <a:spcPts val="0"/>
              </a:spcBef>
              <a:spcAft>
                <a:spcPts val="0"/>
              </a:spcAft>
              <a:buClr>
                <a:schemeClr val="dk1"/>
              </a:buClr>
              <a:buSzPts val="2343"/>
              <a:buFont typeface="Arial"/>
              <a:buNone/>
            </a:pPr>
            <a:r>
              <a:rPr lang="en-US" sz="2000">
                <a:solidFill>
                  <a:schemeClr val="dk1"/>
                </a:solidFill>
                <a:latin typeface="Calibri"/>
                <a:ea typeface="Calibri"/>
                <a:cs typeface="Calibri"/>
                <a:sym typeface="Calibri"/>
              </a:rPr>
              <a:t>By getting involved in Acts of Science with Scistarter, an official partner of America 250, you take part in volunteering for science as a part of the America Gives largest volunteer effort in the country’s history.</a:t>
            </a:r>
            <a:endParaRPr sz="2000">
              <a:solidFill>
                <a:schemeClr val="dk1"/>
              </a:solidFill>
              <a:latin typeface="Calibri"/>
              <a:ea typeface="Calibri"/>
              <a:cs typeface="Calibri"/>
              <a:sym typeface="Calibri"/>
            </a:endParaRPr>
          </a:p>
          <a:p>
            <a:pPr indent="0" lvl="0" marL="0" rtl="0" algn="l">
              <a:lnSpc>
                <a:spcPct val="140018"/>
              </a:lnSpc>
              <a:spcBef>
                <a:spcPts val="0"/>
              </a:spcBef>
              <a:spcAft>
                <a:spcPts val="0"/>
              </a:spcAft>
              <a:buClr>
                <a:schemeClr val="dk1"/>
              </a:buClr>
              <a:buSzPts val="2343"/>
              <a:buFont typeface="Arial"/>
              <a:buNone/>
            </a:pPr>
            <a:r>
              <a:rPr lang="en-US" sz="2000">
                <a:solidFill>
                  <a:schemeClr val="dk1"/>
                </a:solidFill>
                <a:latin typeface="Calibri"/>
                <a:ea typeface="Calibri"/>
                <a:cs typeface="Calibri"/>
                <a:sym typeface="Calibri"/>
              </a:rPr>
              <a:t>Of the thousands of projects of scistarter, hundreds of projects use api’s that report back to us. We also have self-reporting. Just know - that if you host an event or program during CitSciMonth, we will walk you through the process to ensure it counts. All of that will be counted toward America Gives. </a:t>
            </a:r>
            <a:endParaRPr sz="2000">
              <a:solidFill>
                <a:schemeClr val="dk1"/>
              </a:solidFill>
              <a:latin typeface="Calibri"/>
              <a:ea typeface="Calibri"/>
              <a:cs typeface="Calibri"/>
              <a:sym typeface="Calibri"/>
            </a:endParaRPr>
          </a:p>
          <a:p>
            <a:pPr indent="0" lvl="0" marL="0" rtl="0" algn="l">
              <a:lnSpc>
                <a:spcPct val="140018"/>
              </a:lnSpc>
              <a:spcBef>
                <a:spcPts val="0"/>
              </a:spcBef>
              <a:spcAft>
                <a:spcPts val="0"/>
              </a:spcAft>
              <a:buClr>
                <a:schemeClr val="dk1"/>
              </a:buClr>
              <a:buSzPts val="2343"/>
              <a:buFont typeface="Arial"/>
              <a:buNone/>
            </a:pPr>
            <a:r>
              <a:t/>
            </a:r>
            <a:endParaRPr sz="2000">
              <a:solidFill>
                <a:schemeClr val="dk1"/>
              </a:solidFill>
              <a:latin typeface="Calibri"/>
              <a:ea typeface="Calibri"/>
              <a:cs typeface="Calibri"/>
              <a:sym typeface="Calibri"/>
            </a:endParaRPr>
          </a:p>
          <a:p>
            <a:pPr indent="0" lvl="0" marL="0" rtl="0" algn="l">
              <a:lnSpc>
                <a:spcPct val="140018"/>
              </a:lnSpc>
              <a:spcBef>
                <a:spcPts val="0"/>
              </a:spcBef>
              <a:spcAft>
                <a:spcPts val="0"/>
              </a:spcAft>
              <a:buClr>
                <a:schemeClr val="dk1"/>
              </a:buClr>
              <a:buSzPts val="2343"/>
              <a:buFont typeface="Arial"/>
              <a:buNone/>
            </a:pPr>
            <a:r>
              <a:rPr lang="en-US" sz="2000">
                <a:solidFill>
                  <a:schemeClr val="dk1"/>
                </a:solidFill>
                <a:latin typeface="Calibri"/>
                <a:ea typeface="Calibri"/>
                <a:cs typeface="Calibri"/>
                <a:sym typeface="Calibri"/>
              </a:rPr>
              <a:t>We have the resources for you - for every step of the way : connecting with your community, planning an event practicing now.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64798a75da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64798a75d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a:solidFill>
                  <a:schemeClr val="dk1"/>
                </a:solidFill>
              </a:rPr>
              <a:t>Emma</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Official Partner of America250 - they will be pointing people to citizen science month and Scistarter</a:t>
            </a:r>
            <a:endParaRPr i="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America 250! Year long celebration - you’ll start seeing things happening around you already. Lots of materials are out - </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40018"/>
              </a:lnSpc>
              <a:spcBef>
                <a:spcPts val="0"/>
              </a:spcBef>
              <a:spcAft>
                <a:spcPts val="0"/>
              </a:spcAft>
              <a:buNone/>
            </a:pPr>
            <a:r>
              <a:rPr lang="en-US" sz="2742">
                <a:solidFill>
                  <a:srgbClr val="24284E"/>
                </a:solidFill>
                <a:latin typeface="Barlow"/>
                <a:ea typeface="Barlow"/>
                <a:cs typeface="Barlow"/>
                <a:sym typeface="Barlow"/>
              </a:rPr>
              <a:t>Calling libraries, educators, organizations, people of all backgrounds worldwide: </a:t>
            </a:r>
            <a:r>
              <a:rPr b="1" lang="en-US" sz="2742">
                <a:solidFill>
                  <a:srgbClr val="24284E"/>
                </a:solidFill>
                <a:latin typeface="Barlow"/>
                <a:ea typeface="Barlow"/>
                <a:cs typeface="Barlow"/>
                <a:sym typeface="Barlow"/>
              </a:rPr>
              <a:t>let’s make history together, one act of science at a time.</a:t>
            </a:r>
            <a:endParaRPr b="1" sz="2742">
              <a:solidFill>
                <a:srgbClr val="24284E"/>
              </a:solidFill>
              <a:latin typeface="Barlow"/>
              <a:ea typeface="Barlow"/>
              <a:cs typeface="Barlow"/>
              <a:sym typeface="Barlow"/>
            </a:endParaRPr>
          </a:p>
          <a:p>
            <a:pPr indent="0" lvl="0" marL="0" rtl="0" algn="l">
              <a:lnSpc>
                <a:spcPct val="140018"/>
              </a:lnSpc>
              <a:spcBef>
                <a:spcPts val="0"/>
              </a:spcBef>
              <a:spcAft>
                <a:spcPts val="0"/>
              </a:spcAft>
              <a:buNone/>
            </a:pPr>
            <a:r>
              <a:rPr b="1" lang="en-US" sz="2742">
                <a:solidFill>
                  <a:srgbClr val="24284E"/>
                </a:solidFill>
                <a:latin typeface="Barlow"/>
                <a:ea typeface="Barlow"/>
                <a:cs typeface="Barlow"/>
                <a:sym typeface="Barlow"/>
              </a:rPr>
              <a:t>Emma: 100s of the projects are affiliates, so your data will be included as you participate. We take care of the reporting! Add your events, reply to our calls for reporting</a:t>
            </a:r>
            <a:endParaRPr b="1" sz="2742">
              <a:solidFill>
                <a:srgbClr val="24284E"/>
              </a:solidFill>
              <a:latin typeface="Barlow"/>
              <a:ea typeface="Barlow"/>
              <a:cs typeface="Barlow"/>
              <a:sym typeface="Barlow"/>
            </a:endParaRPr>
          </a:p>
          <a:p>
            <a:pPr indent="0" lvl="0" marL="0" rtl="0" algn="l">
              <a:lnSpc>
                <a:spcPct val="140018"/>
              </a:lnSpc>
              <a:spcBef>
                <a:spcPts val="0"/>
              </a:spcBef>
              <a:spcAft>
                <a:spcPts val="0"/>
              </a:spcAft>
              <a:buNone/>
            </a:pPr>
            <a:r>
              <a:t/>
            </a:r>
            <a:endParaRPr b="1" sz="2742">
              <a:solidFill>
                <a:srgbClr val="24284E"/>
              </a:solidFill>
              <a:latin typeface="Barlow"/>
              <a:ea typeface="Barlow"/>
              <a:cs typeface="Barlow"/>
              <a:sym typeface="Barlow"/>
            </a:endParaRPr>
          </a:p>
          <a:p>
            <a:pPr indent="0" lvl="0" marL="0" rtl="0" algn="l">
              <a:lnSpc>
                <a:spcPct val="140018"/>
              </a:lnSpc>
              <a:spcBef>
                <a:spcPts val="0"/>
              </a:spcBef>
              <a:spcAft>
                <a:spcPts val="0"/>
              </a:spcAft>
              <a:buNone/>
            </a:pPr>
            <a:r>
              <a:t/>
            </a:r>
            <a:endParaRPr b="1" sz="2742">
              <a:solidFill>
                <a:srgbClr val="24284E"/>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US" sz="1350">
                <a:solidFill>
                  <a:schemeClr val="dk1"/>
                </a:solidFill>
                <a:highlight>
                  <a:srgbClr val="FFFFFF"/>
                </a:highlight>
                <a:latin typeface="Nunito"/>
                <a:ea typeface="Nunito"/>
                <a:cs typeface="Nunito"/>
                <a:sym typeface="Nunito"/>
              </a:rPr>
              <a:t>Giles, E., Nickerson, C., Cox, T., Cavalier, D., Laxman, D., Ash, D., Arbuckle, D., Moundalak, R. (2025). </a:t>
            </a:r>
            <a:r>
              <a:rPr i="1" lang="en-US" sz="1350">
                <a:solidFill>
                  <a:srgbClr val="47A8D4"/>
                </a:solidFill>
                <a:highlight>
                  <a:srgbClr val="FFFFFF"/>
                </a:highlight>
                <a:uFill>
                  <a:noFill/>
                </a:uFill>
                <a:latin typeface="Nunito"/>
                <a:ea typeface="Nunito"/>
                <a:cs typeface="Nunito"/>
                <a:sym typeface="Nunito"/>
                <a:hlinkClick r:id="rId2">
                  <a:extLst>
                    <a:ext uri="{A12FA001-AC4F-418D-AE19-62706E023703}">
                      <ahyp:hlinkClr val="tx"/>
                    </a:ext>
                  </a:extLst>
                </a:hlinkClick>
              </a:rPr>
              <a:t>Citizen Science Month Across the Years: Lessons Learned &amp; Impacts Measured.</a:t>
            </a:r>
            <a:r>
              <a:rPr lang="en-US" sz="1350">
                <a:solidFill>
                  <a:schemeClr val="dk1"/>
                </a:solidFill>
                <a:highlight>
                  <a:srgbClr val="FFFFFF"/>
                </a:highlight>
                <a:latin typeface="Nunito"/>
                <a:ea typeface="Nunito"/>
                <a:cs typeface="Nunito"/>
                <a:sym typeface="Nunito"/>
              </a:rPr>
              <a:t> CAPS 2025.</a:t>
            </a:r>
            <a:endParaRPr sz="1350">
              <a:solidFill>
                <a:schemeClr val="dk1"/>
              </a:solidFill>
              <a:highlight>
                <a:srgbClr val="FFFFFF"/>
              </a:highlight>
              <a:latin typeface="Nunito"/>
              <a:ea typeface="Nunito"/>
              <a:cs typeface="Nunito"/>
              <a:sym typeface="Nunito"/>
            </a:endParaRPr>
          </a:p>
          <a:p>
            <a:pPr indent="0" lvl="0" marL="0" rtl="0" algn="l">
              <a:lnSpc>
                <a:spcPct val="140018"/>
              </a:lnSpc>
              <a:spcBef>
                <a:spcPts val="0"/>
              </a:spcBef>
              <a:spcAft>
                <a:spcPts val="0"/>
              </a:spcAft>
              <a:buNone/>
            </a:pPr>
            <a:r>
              <a:t/>
            </a:r>
            <a:endParaRPr b="1" sz="2742">
              <a:solidFill>
                <a:srgbClr val="24284E"/>
              </a:solidFill>
              <a:latin typeface="Barlow"/>
              <a:ea typeface="Barlow"/>
              <a:cs typeface="Barlow"/>
              <a:sym typeface="Barlow"/>
            </a:endParaRPr>
          </a:p>
          <a:p>
            <a:pPr indent="0" lvl="0" marL="0" rtl="0" algn="l">
              <a:lnSpc>
                <a:spcPct val="140018"/>
              </a:lnSpc>
              <a:spcBef>
                <a:spcPts val="0"/>
              </a:spcBef>
              <a:spcAft>
                <a:spcPts val="0"/>
              </a:spcAft>
              <a:buClr>
                <a:schemeClr val="dk1"/>
              </a:buClr>
              <a:buSzPts val="2343"/>
              <a:buFont typeface="Arial"/>
              <a:buNone/>
            </a:pPr>
            <a:r>
              <a:t/>
            </a:r>
            <a:endParaRPr b="1" sz="2742">
              <a:solidFill>
                <a:srgbClr val="24284E"/>
              </a:solidFill>
              <a:latin typeface="Barlow"/>
              <a:ea typeface="Barlow"/>
              <a:cs typeface="Barlow"/>
              <a:sym typeface="Barlow"/>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497eabef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a:solidFill>
                  <a:schemeClr val="dk1"/>
                </a:solidFill>
              </a:rPr>
              <a:t>Welcome, everyone! We're thrilled to have such a great mix of participants—from seasoned citizen science facilitators to those just starting out. Whether you're here from a library, museum, science center, or another community hub, we’re excited to explore how we can create more opportunities for people to take meaningful Acts of Science—together.</a:t>
            </a:r>
            <a:endParaRPr/>
          </a:p>
        </p:txBody>
      </p:sp>
      <p:sp>
        <p:nvSpPr>
          <p:cNvPr id="345" name="Google Shape;345;g37497eabef1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745ba8d6be_0_5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745ba8d6be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766a5a4b59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a:solidFill>
                  <a:schemeClr val="dk1"/>
                </a:solidFill>
              </a:rPr>
              <a:t>Welcome, everyone! We're thrilled to have such a great mix of participants—from seasoned citizen science facilitators to those just starting out. Whether you're here from a library, museum, science center, or another community hub, we’re excited to explore how we can create more opportunities for people to take meaningful Acts of Science—together.</a:t>
            </a:r>
            <a:endParaRPr/>
          </a:p>
        </p:txBody>
      </p:sp>
      <p:sp>
        <p:nvSpPr>
          <p:cNvPr id="363" name="Google Shape;363;g3766a5a4b59_1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745ba8d6be_0_4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745ba8d6be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US">
                <a:solidFill>
                  <a:schemeClr val="dk1"/>
                </a:solidFill>
              </a:rPr>
              <a:t>Learn about these events and more here: </a:t>
            </a:r>
            <a:r>
              <a:rPr b="1" lang="en-US" u="sng">
                <a:solidFill>
                  <a:schemeClr val="hlink"/>
                </a:solidFill>
                <a:hlinkClick r:id="rId2"/>
              </a:rPr>
              <a:t>https://pages.scistarter.org/2025/05/scistarter-successfully-celebrates-75-years-of-nsf-powered-innovation-and-discovery-with-nationwide-citizen-science-events/</a:t>
            </a:r>
            <a:endParaRPr b="1">
              <a:solidFill>
                <a:schemeClr val="dk1"/>
              </a:solidFill>
            </a:endParaRPr>
          </a:p>
          <a:p>
            <a:pPr indent="0" lvl="0" marL="0" rtl="0" algn="l">
              <a:spcBef>
                <a:spcPts val="1200"/>
              </a:spcBef>
              <a:spcAft>
                <a:spcPts val="0"/>
              </a:spcAft>
              <a:buNone/>
            </a:pPr>
            <a:r>
              <a:rPr b="1" lang="en-US">
                <a:solidFill>
                  <a:schemeClr val="dk1"/>
                </a:solidFill>
              </a:rPr>
              <a:t> </a:t>
            </a:r>
            <a:endParaRPr b="1">
              <a:solidFill>
                <a:schemeClr val="dk1"/>
              </a:solidFill>
            </a:endParaRPr>
          </a:p>
          <a:p>
            <a:pPr indent="0" lvl="0" marL="0" rtl="0" algn="l">
              <a:spcBef>
                <a:spcPts val="1200"/>
              </a:spcBef>
              <a:spcAft>
                <a:spcPts val="0"/>
              </a:spcAft>
              <a:buNone/>
            </a:pPr>
            <a:r>
              <a:t/>
            </a:r>
            <a:endParaRPr b="1">
              <a:solidFill>
                <a:schemeClr val="dk1"/>
              </a:solidFill>
            </a:endParaRPr>
          </a:p>
          <a:p>
            <a:pPr indent="0" lvl="0" marL="0" rtl="0" algn="l">
              <a:spcBef>
                <a:spcPts val="1200"/>
              </a:spcBef>
              <a:spcAft>
                <a:spcPts val="0"/>
              </a:spcAft>
              <a:buNone/>
            </a:pPr>
            <a:r>
              <a:t/>
            </a:r>
            <a:endParaRPr b="1">
              <a:solidFill>
                <a:schemeClr val="dk1"/>
              </a:solidFill>
            </a:endParaRPr>
          </a:p>
          <a:p>
            <a:pPr indent="0" lvl="0" marL="0" rtl="0" algn="l">
              <a:spcBef>
                <a:spcPts val="1200"/>
              </a:spcBef>
              <a:spcAft>
                <a:spcPts val="0"/>
              </a:spcAft>
              <a:buClr>
                <a:schemeClr val="dk1"/>
              </a:buClr>
              <a:buSzPts val="1100"/>
              <a:buFont typeface="Arial"/>
              <a:buNone/>
            </a:pPr>
            <a:r>
              <a:rPr b="1" lang="en-US">
                <a:solidFill>
                  <a:schemeClr val="dk1"/>
                </a:solidFill>
              </a:rPr>
              <a:t>Examples to Share at Your Library:</a:t>
            </a:r>
            <a:endParaRPr b="1">
              <a:solidFill>
                <a:schemeClr val="dk1"/>
              </a:solidFill>
            </a:endParaRPr>
          </a:p>
          <a:p>
            <a:pPr indent="-298450" lvl="0" marL="457200" rtl="0" algn="l">
              <a:spcBef>
                <a:spcPts val="1200"/>
              </a:spcBef>
              <a:spcAft>
                <a:spcPts val="0"/>
              </a:spcAft>
              <a:buClr>
                <a:schemeClr val="dk1"/>
              </a:buClr>
              <a:buSzPts val="1100"/>
              <a:buChar char="●"/>
            </a:pPr>
            <a:r>
              <a:rPr b="1" lang="en-US">
                <a:solidFill>
                  <a:schemeClr val="dk1"/>
                </a:solidFill>
              </a:rPr>
              <a:t>Document Nature with iNaturalist</a:t>
            </a:r>
            <a:br>
              <a:rPr b="1" lang="en-US">
                <a:solidFill>
                  <a:schemeClr val="dk1"/>
                </a:solidFill>
              </a:rPr>
            </a:br>
            <a:r>
              <a:rPr lang="en-US">
                <a:solidFill>
                  <a:schemeClr val="dk1"/>
                </a:solidFill>
              </a:rPr>
              <a:t>Take photos of plants, animals, or insects and share them with scientists using a free app.</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Share Your Weather with iSeeChange</a:t>
            </a:r>
            <a:br>
              <a:rPr b="1" lang="en-US">
                <a:solidFill>
                  <a:schemeClr val="dk1"/>
                </a:solidFill>
              </a:rPr>
            </a:br>
            <a:r>
              <a:rPr lang="en-US">
                <a:solidFill>
                  <a:schemeClr val="dk1"/>
                </a:solidFill>
              </a:rPr>
              <a:t>Record local weather and its community impacts using an easy journal app.</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Explore Space Images with Zooniverse</a:t>
            </a:r>
            <a:br>
              <a:rPr b="1" lang="en-US">
                <a:solidFill>
                  <a:schemeClr val="dk1"/>
                </a:solidFill>
              </a:rPr>
            </a:br>
            <a:r>
              <a:rPr lang="en-US">
                <a:solidFill>
                  <a:schemeClr val="dk1"/>
                </a:solidFill>
              </a:rPr>
              <a:t>Help researchers identify features in planetary images from space missions online.</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Transcribe Historical Documents</a:t>
            </a:r>
            <a:br>
              <a:rPr b="1" lang="en-US">
                <a:solidFill>
                  <a:schemeClr val="dk1"/>
                </a:solidFill>
              </a:rPr>
            </a:br>
            <a:r>
              <a:rPr lang="en-US">
                <a:solidFill>
                  <a:schemeClr val="dk1"/>
                </a:solidFill>
              </a:rPr>
              <a:t>Turn handwritten archives into searchable text by transcribing online.</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Count Pollinators with the Great Sunflower Project</a:t>
            </a:r>
            <a:br>
              <a:rPr b="1" lang="en-US">
                <a:solidFill>
                  <a:schemeClr val="dk1"/>
                </a:solidFill>
              </a:rPr>
            </a:br>
            <a:r>
              <a:rPr lang="en-US">
                <a:solidFill>
                  <a:schemeClr val="dk1"/>
                </a:solidFill>
              </a:rPr>
              <a:t>Observe bees and other pollinators and record your findings to help track population health.</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Help Advance Medical Research with Stall Catchers</a:t>
            </a:r>
            <a:br>
              <a:rPr b="1" lang="en-US">
                <a:solidFill>
                  <a:schemeClr val="dk1"/>
                </a:solidFill>
              </a:rPr>
            </a:br>
            <a:r>
              <a:rPr lang="en-US">
                <a:solidFill>
                  <a:schemeClr val="dk1"/>
                </a:solidFill>
              </a:rPr>
              <a:t>Analyze short video clips of blood flow in mouse brains to help scientists study Alzheimer’s disease. No experience needed—just watch, click, and contribute!</a:t>
            </a:r>
            <a:br>
              <a:rPr lang="en-US">
                <a:solidFill>
                  <a:schemeClr val="dk1"/>
                </a:solidFill>
              </a:rPr>
            </a:br>
            <a:endParaRPr>
              <a:solidFill>
                <a:schemeClr val="dk1"/>
              </a:solidFill>
            </a:endParaRPr>
          </a:p>
          <a:p>
            <a:pPr indent="0" lvl="0" marL="0" rtl="0" algn="l">
              <a:spcBef>
                <a:spcPts val="1200"/>
              </a:spcBef>
              <a:spcAft>
                <a:spcPts val="0"/>
              </a:spcAft>
              <a:buNone/>
            </a:pPr>
            <a:r>
              <a:rPr b="1" lang="en-US" sz="2100">
                <a:solidFill>
                  <a:srgbClr val="FFFFFF"/>
                </a:solidFill>
                <a:latin typeface="Nunito Sans"/>
                <a:ea typeface="Nunito Sans"/>
                <a:cs typeface="Nunito Sans"/>
                <a:sym typeface="Nunito Sans"/>
              </a:rPr>
              <a:t>Example Activities,</a:t>
            </a:r>
            <a:endParaRPr b="1" sz="2100">
              <a:solidFill>
                <a:srgbClr val="FFFFFF"/>
              </a:solidFill>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Tell your book club about the benefits of citizen science and help people create SciStarter accounts.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Meet with your library director to introduce citizen science, SciStarter, and how libraries get involved in the library network.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Host an introduction to citizen science event at your library using the professionally designed slides and facilitator guide.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Arrange for a local subject matter expert to visit the library to discuss a relevant topic (e.g., birds or astronomy) connected to citizen science.</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Organize a citizen science project competition at your library computer stations; such as a Stall Catchers “Catchathon.”</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Host a pollinator party at a community garden by teaching people how to do projects like the Great Sunflower Project.</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Support an existing citizen science program at your library as an additional facilitator.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Help your local Girls Scout troop complete their “Think Like a Citizen Scientist Journey.”</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Present a citizen science project on a SciStarter LIVE! Webinar in collaboration with the SciStarter team.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Provide citizen science training to docents at a local nature center.</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Collaborate with amateur astronomers to integrate citizen science activities during night sky events. </a:t>
            </a:r>
            <a:endParaRPr sz="2100">
              <a:latin typeface="Nunito Sans"/>
              <a:ea typeface="Nunito Sans"/>
              <a:cs typeface="Nunito Sans"/>
              <a:sym typeface="Nunito Sans"/>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766a5a4b59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766a5a4b59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US">
                <a:solidFill>
                  <a:schemeClr val="dk1"/>
                </a:solidFill>
              </a:rPr>
              <a:t>Examples to Share at Your Library:</a:t>
            </a:r>
            <a:endParaRPr b="1">
              <a:solidFill>
                <a:schemeClr val="dk1"/>
              </a:solidFill>
            </a:endParaRPr>
          </a:p>
          <a:p>
            <a:pPr indent="-298450" lvl="0" marL="457200" rtl="0" algn="l">
              <a:spcBef>
                <a:spcPts val="1200"/>
              </a:spcBef>
              <a:spcAft>
                <a:spcPts val="0"/>
              </a:spcAft>
              <a:buClr>
                <a:schemeClr val="dk1"/>
              </a:buClr>
              <a:buSzPts val="1100"/>
              <a:buChar char="●"/>
            </a:pPr>
            <a:r>
              <a:rPr b="1" lang="en-US">
                <a:solidFill>
                  <a:schemeClr val="dk1"/>
                </a:solidFill>
              </a:rPr>
              <a:t>Document Nature with iNaturalist</a:t>
            </a:r>
            <a:br>
              <a:rPr b="1" lang="en-US">
                <a:solidFill>
                  <a:schemeClr val="dk1"/>
                </a:solidFill>
              </a:rPr>
            </a:br>
            <a:r>
              <a:rPr lang="en-US">
                <a:solidFill>
                  <a:schemeClr val="dk1"/>
                </a:solidFill>
              </a:rPr>
              <a:t>Take photos of plants, animals, or insects and share them with scientists using a free app.</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Share Your Weather with iSeeChange</a:t>
            </a:r>
            <a:br>
              <a:rPr b="1" lang="en-US">
                <a:solidFill>
                  <a:schemeClr val="dk1"/>
                </a:solidFill>
              </a:rPr>
            </a:br>
            <a:r>
              <a:rPr lang="en-US">
                <a:solidFill>
                  <a:schemeClr val="dk1"/>
                </a:solidFill>
              </a:rPr>
              <a:t>Record local weather and its community impacts using an easy journal app.</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Explore Space Images with Zooniverse</a:t>
            </a:r>
            <a:br>
              <a:rPr b="1" lang="en-US">
                <a:solidFill>
                  <a:schemeClr val="dk1"/>
                </a:solidFill>
              </a:rPr>
            </a:br>
            <a:r>
              <a:rPr lang="en-US">
                <a:solidFill>
                  <a:schemeClr val="dk1"/>
                </a:solidFill>
              </a:rPr>
              <a:t>Help researchers identify features in planetary images from space missions online.</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Transcribe Historical Documents</a:t>
            </a:r>
            <a:br>
              <a:rPr b="1" lang="en-US">
                <a:solidFill>
                  <a:schemeClr val="dk1"/>
                </a:solidFill>
              </a:rPr>
            </a:br>
            <a:r>
              <a:rPr lang="en-US">
                <a:solidFill>
                  <a:schemeClr val="dk1"/>
                </a:solidFill>
              </a:rPr>
              <a:t>Turn handwritten archives into searchable text by transcribing online.</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Count Pollinators with the Great Sunflower Project</a:t>
            </a:r>
            <a:br>
              <a:rPr b="1" lang="en-US">
                <a:solidFill>
                  <a:schemeClr val="dk1"/>
                </a:solidFill>
              </a:rPr>
            </a:br>
            <a:r>
              <a:rPr lang="en-US">
                <a:solidFill>
                  <a:schemeClr val="dk1"/>
                </a:solidFill>
              </a:rPr>
              <a:t>Observe bees and other pollinators and record your findings to help track population health.</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Help Advance Medical Research with Stall Catchers</a:t>
            </a:r>
            <a:br>
              <a:rPr b="1" lang="en-US">
                <a:solidFill>
                  <a:schemeClr val="dk1"/>
                </a:solidFill>
              </a:rPr>
            </a:br>
            <a:r>
              <a:rPr lang="en-US">
                <a:solidFill>
                  <a:schemeClr val="dk1"/>
                </a:solidFill>
              </a:rPr>
              <a:t>Analyze short video clips of blood flow in mouse brains to help scientists study Alzheimer’s disease. No experience needed—just watch, click, and contribute!</a:t>
            </a:r>
            <a:br>
              <a:rPr lang="en-US">
                <a:solidFill>
                  <a:schemeClr val="dk1"/>
                </a:solidFill>
              </a:rPr>
            </a:br>
            <a:endParaRPr>
              <a:solidFill>
                <a:schemeClr val="dk1"/>
              </a:solidFill>
            </a:endParaRPr>
          </a:p>
          <a:p>
            <a:pPr indent="0" lvl="0" marL="0" rtl="0" algn="l">
              <a:spcBef>
                <a:spcPts val="1200"/>
              </a:spcBef>
              <a:spcAft>
                <a:spcPts val="0"/>
              </a:spcAft>
              <a:buNone/>
            </a:pPr>
            <a:r>
              <a:rPr b="1" lang="en-US" sz="2100">
                <a:solidFill>
                  <a:srgbClr val="FFFFFF"/>
                </a:solidFill>
                <a:latin typeface="Nunito Sans"/>
                <a:ea typeface="Nunito Sans"/>
                <a:cs typeface="Nunito Sans"/>
                <a:sym typeface="Nunito Sans"/>
              </a:rPr>
              <a:t>Example Activities,</a:t>
            </a:r>
            <a:endParaRPr b="1" sz="2100">
              <a:solidFill>
                <a:srgbClr val="FFFFFF"/>
              </a:solidFill>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Tell your book club about the benefits of citizen science and help people create SciStarter accounts.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Meet with your library director to introduce citizen science, SciStarter, and how libraries get involved in the library network.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Host an introduction to citizen science event at your library using the professionally designed slides and facilitator guide.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Arrange for a local subject matter expert to visit the library to discuss a relevant topic (e.g., birds or astronomy) connected to citizen science.</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Organize a citizen science project competition at your library computer stations; such as a Stall Catchers “Catchathon.”</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Host a pollinator party at a community garden by teaching people how to do projects like the Great Sunflower Project.</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Support an existing citizen science program at your library as an additional facilitator.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Help your local Girls Scout troop complete their “Think Like a Citizen Scientist Journey.”</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Present a citizen science project on a SciStarter LIVE! Webinar in collaboration with the SciStarter team.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Provide citizen science training to docents at a local nature center.</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Collaborate with amateur astronomers to integrate citizen science activities during night sky events. </a:t>
            </a:r>
            <a:endParaRPr sz="2100">
              <a:latin typeface="Nunito Sans"/>
              <a:ea typeface="Nunito Sans"/>
              <a:cs typeface="Nunito Sans"/>
              <a:sym typeface="Nunito Sans"/>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766a5a4b59_1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766a5a4b59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US">
                <a:solidFill>
                  <a:schemeClr val="dk1"/>
                </a:solidFill>
              </a:rPr>
              <a:t>Burton Barr hosted an event to </a:t>
            </a:r>
            <a:r>
              <a:rPr b="1" lang="en-US">
                <a:solidFill>
                  <a:schemeClr val="dk1"/>
                </a:solidFill>
              </a:rPr>
              <a:t>introduce their visitors to Citizen science and engage with Citizen science kits. </a:t>
            </a:r>
            <a:endParaRPr b="1">
              <a:solidFill>
                <a:schemeClr val="dk1"/>
              </a:solidFill>
            </a:endParaRPr>
          </a:p>
          <a:p>
            <a:pPr indent="0" lvl="0" marL="0" rtl="0" algn="l">
              <a:spcBef>
                <a:spcPts val="1200"/>
              </a:spcBef>
              <a:spcAft>
                <a:spcPts val="0"/>
              </a:spcAft>
              <a:buClr>
                <a:schemeClr val="dk1"/>
              </a:buClr>
              <a:buSzPts val="1100"/>
              <a:buFont typeface="Arial"/>
              <a:buNone/>
            </a:pPr>
            <a:r>
              <a:t/>
            </a:r>
            <a:endParaRPr b="1">
              <a:solidFill>
                <a:schemeClr val="dk1"/>
              </a:solidFill>
            </a:endParaRPr>
          </a:p>
          <a:p>
            <a:pPr indent="0" lvl="0" marL="0" rtl="0" algn="l">
              <a:spcBef>
                <a:spcPts val="1200"/>
              </a:spcBef>
              <a:spcAft>
                <a:spcPts val="0"/>
              </a:spcAft>
              <a:buClr>
                <a:schemeClr val="dk1"/>
              </a:buClr>
              <a:buSzPts val="1100"/>
              <a:buFont typeface="Arial"/>
              <a:buNone/>
            </a:pPr>
            <a:r>
              <a:rPr b="1" lang="en-US">
                <a:solidFill>
                  <a:schemeClr val="dk1"/>
                </a:solidFill>
              </a:rPr>
              <a:t>Examples to Share at Your Library:</a:t>
            </a:r>
            <a:endParaRPr b="1">
              <a:solidFill>
                <a:schemeClr val="dk1"/>
              </a:solidFill>
            </a:endParaRPr>
          </a:p>
          <a:p>
            <a:pPr indent="-298450" lvl="0" marL="457200" rtl="0" algn="l">
              <a:spcBef>
                <a:spcPts val="1200"/>
              </a:spcBef>
              <a:spcAft>
                <a:spcPts val="0"/>
              </a:spcAft>
              <a:buClr>
                <a:schemeClr val="dk1"/>
              </a:buClr>
              <a:buSzPts val="1100"/>
              <a:buChar char="●"/>
            </a:pPr>
            <a:r>
              <a:rPr b="1" lang="en-US">
                <a:solidFill>
                  <a:schemeClr val="dk1"/>
                </a:solidFill>
              </a:rPr>
              <a:t>Document Nature with iNaturalist</a:t>
            </a:r>
            <a:br>
              <a:rPr b="1" lang="en-US">
                <a:solidFill>
                  <a:schemeClr val="dk1"/>
                </a:solidFill>
              </a:rPr>
            </a:br>
            <a:r>
              <a:rPr lang="en-US">
                <a:solidFill>
                  <a:schemeClr val="dk1"/>
                </a:solidFill>
              </a:rPr>
              <a:t>Take photos of plants, animals, or insects and share them with scientists using a free app.</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Share Your Weather with iSeeChange</a:t>
            </a:r>
            <a:br>
              <a:rPr b="1" lang="en-US">
                <a:solidFill>
                  <a:schemeClr val="dk1"/>
                </a:solidFill>
              </a:rPr>
            </a:br>
            <a:r>
              <a:rPr lang="en-US">
                <a:solidFill>
                  <a:schemeClr val="dk1"/>
                </a:solidFill>
              </a:rPr>
              <a:t>Record local weather and its community impacts using an easy journal app.</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Explore Space Images with Zooniverse</a:t>
            </a:r>
            <a:br>
              <a:rPr b="1" lang="en-US">
                <a:solidFill>
                  <a:schemeClr val="dk1"/>
                </a:solidFill>
              </a:rPr>
            </a:br>
            <a:r>
              <a:rPr lang="en-US">
                <a:solidFill>
                  <a:schemeClr val="dk1"/>
                </a:solidFill>
              </a:rPr>
              <a:t>Help researchers identify features in planetary images from space missions online.</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Transcribe Historical Documents</a:t>
            </a:r>
            <a:br>
              <a:rPr b="1" lang="en-US">
                <a:solidFill>
                  <a:schemeClr val="dk1"/>
                </a:solidFill>
              </a:rPr>
            </a:br>
            <a:r>
              <a:rPr lang="en-US">
                <a:solidFill>
                  <a:schemeClr val="dk1"/>
                </a:solidFill>
              </a:rPr>
              <a:t>Turn handwritten archives into searchable text by transcribing online.</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Count Pollinators with the Great Sunflower Project</a:t>
            </a:r>
            <a:br>
              <a:rPr b="1" lang="en-US">
                <a:solidFill>
                  <a:schemeClr val="dk1"/>
                </a:solidFill>
              </a:rPr>
            </a:br>
            <a:r>
              <a:rPr lang="en-US">
                <a:solidFill>
                  <a:schemeClr val="dk1"/>
                </a:solidFill>
              </a:rPr>
              <a:t>Observe bees and other pollinators and record your findings to help track population health.</a:t>
            </a:r>
            <a:br>
              <a:rPr lang="en-US">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US">
                <a:solidFill>
                  <a:schemeClr val="dk1"/>
                </a:solidFill>
              </a:rPr>
              <a:t>Help Advance Medical Research with Stall Catchers</a:t>
            </a:r>
            <a:br>
              <a:rPr b="1" lang="en-US">
                <a:solidFill>
                  <a:schemeClr val="dk1"/>
                </a:solidFill>
              </a:rPr>
            </a:br>
            <a:r>
              <a:rPr lang="en-US">
                <a:solidFill>
                  <a:schemeClr val="dk1"/>
                </a:solidFill>
              </a:rPr>
              <a:t>Analyze short video clips of blood flow in mouse brains to help scientists study Alzheimer’s disease. No experience needed—just watch, click, and contribute!</a:t>
            </a:r>
            <a:br>
              <a:rPr lang="en-US">
                <a:solidFill>
                  <a:schemeClr val="dk1"/>
                </a:solidFill>
              </a:rPr>
            </a:br>
            <a:endParaRPr>
              <a:solidFill>
                <a:schemeClr val="dk1"/>
              </a:solidFill>
            </a:endParaRPr>
          </a:p>
          <a:p>
            <a:pPr indent="0" lvl="0" marL="0" rtl="0" algn="l">
              <a:spcBef>
                <a:spcPts val="1200"/>
              </a:spcBef>
              <a:spcAft>
                <a:spcPts val="0"/>
              </a:spcAft>
              <a:buNone/>
            </a:pPr>
            <a:r>
              <a:rPr b="1" lang="en-US" sz="2100">
                <a:solidFill>
                  <a:srgbClr val="FFFFFF"/>
                </a:solidFill>
                <a:latin typeface="Nunito Sans"/>
                <a:ea typeface="Nunito Sans"/>
                <a:cs typeface="Nunito Sans"/>
                <a:sym typeface="Nunito Sans"/>
              </a:rPr>
              <a:t>Example Activities,</a:t>
            </a:r>
            <a:endParaRPr b="1" sz="2100">
              <a:solidFill>
                <a:srgbClr val="FFFFFF"/>
              </a:solidFill>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Tell your book club about the benefits of citizen science and help people create SciStarter accounts.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Meet with your library director to introduce citizen science, SciStarter, and how libraries get involved in the library network.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Host an introduction to citizen science event at your library using the professionally designed slides and facilitator guide.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Arrange for a local subject matter expert to visit the library to discuss a relevant topic (e.g., birds or astronomy) connected to citizen science.</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Organize a citizen science project competition at your library computer stations; such as a Stall Catchers “Catchathon.”</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Host a pollinator party at a community garden by teaching people how to do projects like the Great Sunflower Project.</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Support an existing citizen science program at your library as an additional facilitator.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Help your local Girls Scout troop complete their “Think Like a Citizen Scientist Journey.”</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Present a citizen science project on a SciStarter LIVE! Webinar in collaboration with the SciStarter team. </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Provide citizen science training to docents at a local nature center.</a:t>
            </a:r>
            <a:endParaRPr sz="2100">
              <a:latin typeface="Nunito Sans"/>
              <a:ea typeface="Nunito Sans"/>
              <a:cs typeface="Nunito Sans"/>
              <a:sym typeface="Nunito Sans"/>
            </a:endParaRPr>
          </a:p>
          <a:p>
            <a:pPr indent="0" lvl="0" marL="0" rtl="0" algn="l">
              <a:spcBef>
                <a:spcPts val="0"/>
              </a:spcBef>
              <a:spcAft>
                <a:spcPts val="0"/>
              </a:spcAft>
              <a:buNone/>
            </a:pPr>
            <a:r>
              <a:rPr lang="en-US" sz="2100">
                <a:latin typeface="Nunito Sans"/>
                <a:ea typeface="Nunito Sans"/>
                <a:cs typeface="Nunito Sans"/>
                <a:sym typeface="Nunito Sans"/>
              </a:rPr>
              <a:t>Collaborate with amateur astronomers to integrate citizen science activities during night sky events. </a:t>
            </a:r>
            <a:endParaRPr sz="2100">
              <a:latin typeface="Nunito Sans"/>
              <a:ea typeface="Nunito Sans"/>
              <a:cs typeface="Nunito Sans"/>
              <a:sym typeface="Nunito Sans"/>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a:solidFill>
                  <a:schemeClr val="dk1"/>
                </a:solidFill>
              </a:rPr>
              <a:t>Welcome, everyone! We're thrilled to have such a great mix of participants—from seasoned citizen science facilitators to those just starting out. Whether you're here from a library, museum, science center, or another community hub, we’re excited to explore how we can create more opportunities for people to take meaningful Acts of Science—together.</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I bet we have a lot of </a:t>
            </a:r>
            <a:r>
              <a:rPr i="1" lang="en-US">
                <a:solidFill>
                  <a:schemeClr val="dk1"/>
                </a:solidFill>
              </a:rPr>
              <a:t>people</a:t>
            </a:r>
            <a:r>
              <a:rPr i="1" lang="en-US">
                <a:solidFill>
                  <a:schemeClr val="dk1"/>
                </a:solidFill>
              </a:rPr>
              <a:t> here who have participated in City Nature Challenge! We love </a:t>
            </a:r>
            <a:r>
              <a:rPr i="1" lang="en-US">
                <a:solidFill>
                  <a:schemeClr val="dk1"/>
                </a:solidFill>
              </a:rPr>
              <a:t>participating</a:t>
            </a:r>
            <a:r>
              <a:rPr i="1" lang="en-US">
                <a:solidFill>
                  <a:schemeClr val="dk1"/>
                </a:solidFill>
              </a:rPr>
              <a:t> in that, and we look forward to the CNC 2026. We won’t be talking much about it today, we will be sharing way and resources to share citizen science with the public beyond the city nature challenge, throughout all of April and in connection with America 250.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p:txBody>
      </p:sp>
      <p:sp>
        <p:nvSpPr>
          <p:cNvPr id="188" name="Google Shape;18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64798a75da_0_5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g364798a75da_0_5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64798a75da_0_5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64798a75da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300"/>
              <a:t>Emma </a:t>
            </a:r>
            <a:endParaRPr sz="13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We will organize a national event for hundreds of participating libraries, held once a week for four weeks in April, featuring one project at each of these events.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One major event will focus on a health project(!!). Libraries will provide the space, invite guests, add their creative flair (such as potluck meals and wearing themed hats), and offer technical capabilities to Zoom into the main event while maintaining a camera focused on their classroom/computer lab, or other designated area. We'll have clear instructions and links to best practices available for participating libraries.</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People will meet in libraries and join our Zoom meeting where a scientist will explain a project and how to get involved. They'll join in a friendly competition between each library, see the results of their efforts at the end of the 2-hour event, have the opportunity to question the scientists throughout the entire event, and leave with information about the project and how to stay involved.</a:t>
            </a:r>
            <a:endParaRPr sz="20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solidFill>
                  <a:schemeClr val="dk1"/>
                </a:solidFill>
                <a:highlight>
                  <a:srgbClr val="FFFFFF"/>
                </a:highlight>
                <a:latin typeface="Roboto"/>
                <a:ea typeface="Roboto"/>
                <a:cs typeface="Roboto"/>
                <a:sym typeface="Roboto"/>
              </a:rPr>
              <a:t>Because of the participation of citizens around the world, over the course of a single weekend, citizen scientists accomplished 2,566 research hours, or 3.5 months of </a:t>
            </a:r>
            <a:r>
              <a:rPr lang="en-US" sz="1300" u="sng">
                <a:solidFill>
                  <a:srgbClr val="037F9B"/>
                </a:solidFill>
                <a:highlight>
                  <a:srgbClr val="FFFFFF"/>
                </a:highlight>
                <a:latin typeface="Roboto"/>
                <a:ea typeface="Roboto"/>
                <a:cs typeface="Roboto"/>
                <a:sym typeface="Roboto"/>
                <a:hlinkClick r:id="rId2">
                  <a:extLst>
                    <a:ext uri="{A12FA001-AC4F-418D-AE19-62706E023703}">
                      <ahyp:hlinkClr val="tx"/>
                    </a:ext>
                  </a:extLst>
                </a:hlinkClick>
              </a:rPr>
              <a:t>lab-equivalent research time.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Beyond the bioblitz like the CNC, there are so </a:t>
            </a:r>
            <a:r>
              <a:rPr lang="en-US" sz="1300"/>
              <a:t>many</a:t>
            </a:r>
            <a:r>
              <a:rPr lang="en-US" sz="1300"/>
              <a:t> ways in which citizen science can be done in your community.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We’ve tried a lot of different approaches. Small projects need the most support</a:t>
            </a:r>
            <a:endParaRPr sz="1300"/>
          </a:p>
          <a:p>
            <a:pPr indent="0" lvl="0" marL="0" rtl="0" algn="l">
              <a:spcBef>
                <a:spcPts val="0"/>
              </a:spcBef>
              <a:spcAft>
                <a:spcPts val="0"/>
              </a:spcAft>
              <a:buNone/>
            </a:pPr>
            <a:r>
              <a:rPr lang="en-US" sz="1300"/>
              <a:t>We know what works - get people together, get you trained, and do the project together</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 </a:t>
            </a:r>
            <a:r>
              <a:rPr lang="en-US" sz="1300" u="sng">
                <a:solidFill>
                  <a:schemeClr val="hlink"/>
                </a:solidFill>
                <a:hlinkClick r:id="rId3"/>
              </a:rPr>
              <a:t>https://blog.scistarter.org/2019/05/citizen-science-day-global-community/</a:t>
            </a:r>
            <a:r>
              <a:rPr lang="en-US" sz="1300"/>
              <a:t> SciStarter and Stall cCatchers organized an incredibly successful event</a:t>
            </a:r>
            <a:endParaRPr sz="1300"/>
          </a:p>
          <a:p>
            <a:pPr indent="0" lvl="0" marL="0" rtl="0" algn="l">
              <a:spcBef>
                <a:spcPts val="0"/>
              </a:spcBef>
              <a:spcAft>
                <a:spcPts val="0"/>
              </a:spcAft>
              <a:buNone/>
            </a:pPr>
            <a:r>
              <a:rPr lang="en-US" sz="1300"/>
              <a:t>We are in the process of interviewing for 3 more projects. </a:t>
            </a:r>
            <a:endParaRPr sz="1300"/>
          </a:p>
          <a:p>
            <a:pPr indent="0" lvl="0" marL="0" rtl="0" algn="l">
              <a:spcBef>
                <a:spcPts val="0"/>
              </a:spcBef>
              <a:spcAft>
                <a:spcPts val="0"/>
              </a:spcAft>
              <a:buNone/>
            </a:pPr>
            <a:r>
              <a:rPr lang="en-US" sz="1300"/>
              <a:t>Friendly competition, </a:t>
            </a:r>
            <a:r>
              <a:rPr lang="en-US" sz="1300"/>
              <a:t>immersive</a:t>
            </a:r>
            <a:r>
              <a:rPr lang="en-US" sz="1300"/>
              <a:t> </a:t>
            </a:r>
            <a:r>
              <a:rPr lang="en-US" sz="1300"/>
              <a:t>collective</a:t>
            </a:r>
            <a:r>
              <a:rPr lang="en-US" sz="1300"/>
              <a:t> impact in a timebound </a:t>
            </a:r>
            <a:endParaRPr sz="1300"/>
          </a:p>
          <a:p>
            <a:pPr indent="0" lvl="0" marL="0" rtl="0" algn="l">
              <a:spcBef>
                <a:spcPts val="0"/>
              </a:spcBef>
              <a:spcAft>
                <a:spcPts val="0"/>
              </a:spcAft>
              <a:buNone/>
            </a:pPr>
            <a:r>
              <a:rPr lang="en-US" sz="1300"/>
              <a:t>That day because </a:t>
            </a:r>
            <a:r>
              <a:rPr lang="en-US" sz="1300"/>
              <a:t>of</a:t>
            </a:r>
            <a:r>
              <a:rPr lang="en-US" sz="1300"/>
              <a:t> you, we can </a:t>
            </a:r>
            <a:r>
              <a:rPr lang="en-US" sz="1300"/>
              <a:t>accomplish</a:t>
            </a:r>
            <a:r>
              <a:rPr lang="en-US" sz="1300"/>
              <a:t> this 4 times over!</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Third Tuesday Starting in September: </a:t>
            </a:r>
            <a:r>
              <a:rPr lang="en-US" sz="1300" u="sng">
                <a:solidFill>
                  <a:schemeClr val="hlink"/>
                </a:solidFill>
                <a:hlinkClick r:id="rId4"/>
              </a:rPr>
              <a:t>https://scistarter.org/go/CSM2026-AoS-Connected</a:t>
            </a:r>
            <a:r>
              <a:rPr lang="en-US" sz="1300"/>
              <a:t> We are </a:t>
            </a:r>
            <a:r>
              <a:rPr lang="en-US" sz="1300"/>
              <a:t>interviewing</a:t>
            </a:r>
            <a:r>
              <a:rPr lang="en-US" sz="1300"/>
              <a:t> projects for placement, </a:t>
            </a:r>
            <a:endParaRPr sz="1300"/>
          </a:p>
          <a:p>
            <a:pPr indent="0" lvl="0" marL="0" rtl="0" algn="l">
              <a:spcBef>
                <a:spcPts val="0"/>
              </a:spcBef>
              <a:spcAft>
                <a:spcPts val="0"/>
              </a:spcAft>
              <a:buNone/>
            </a:pPr>
            <a:r>
              <a:rPr lang="en-US" sz="1300"/>
              <a:t>February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rgbClr val="222222"/>
                </a:solidFill>
                <a:highlight>
                  <a:srgbClr val="FFFFFF"/>
                </a:highlight>
              </a:rPr>
              <a:t>After you describe the Acts of Science: Connected collective impact event, pause to invite people to register for the first event to learn about one of the projects . Let them know that by the first event, we will confirm all four projects to be featured for this series.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766a5a4b59_1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TARA</a:t>
            </a:r>
            <a:endParaRPr/>
          </a:p>
        </p:txBody>
      </p:sp>
      <p:sp>
        <p:nvSpPr>
          <p:cNvPr id="423" name="Google Shape;423;g3766a5a4b59_1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763ae15790_0_3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763ae15790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Community Collaborative Rain, Hail &amp; Snow Network</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763ae15790_0_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763ae15790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Community Collaborative Rain, Hail &amp; Snow Network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754f8c3ae1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754f8c3ae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763ae15790_0_3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763ae15790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763ae15790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3763ae15790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65100" rtl="0" algn="l">
              <a:lnSpc>
                <a:spcPct val="90000"/>
              </a:lnSpc>
              <a:spcBef>
                <a:spcPts val="0"/>
              </a:spcBef>
              <a:spcAft>
                <a:spcPts val="0"/>
              </a:spcAft>
              <a:buClr>
                <a:schemeClr val="dk1"/>
              </a:buClr>
              <a:buSzPts val="4500"/>
              <a:buFont typeface="Arial"/>
              <a:buNone/>
            </a:pPr>
            <a:r>
              <a:rPr lang="en-US" sz="1200">
                <a:solidFill>
                  <a:schemeClr val="dk1"/>
                </a:solidFill>
              </a:rPr>
              <a:t>Sharing stories and inspiring conversations about what water means to communities across the Four Corners Region of the Southwestern U.S</a:t>
            </a:r>
            <a:r>
              <a:rPr lang="en-US" sz="4500">
                <a:solidFill>
                  <a:schemeClr val="dk1"/>
                </a:solidFill>
              </a:rPr>
              <a:t>.</a:t>
            </a:r>
            <a:r>
              <a:rPr lang="en-US"/>
              <a:t> </a:t>
            </a:r>
            <a:r>
              <a:rPr lang="en-US"/>
              <a:t>Water connects us despite differences. </a:t>
            </a:r>
            <a:endParaRPr/>
          </a:p>
          <a:p>
            <a:pPr indent="0" lvl="0" marL="158750" rtl="0" algn="l">
              <a:spcBef>
                <a:spcPts val="0"/>
              </a:spcBef>
              <a:spcAft>
                <a:spcPts val="0"/>
              </a:spcAft>
              <a:buClr>
                <a:schemeClr val="dk1"/>
              </a:buClr>
              <a:buSzPts val="1200"/>
              <a:buFont typeface="Arial"/>
              <a:buNone/>
            </a:pPr>
            <a:r>
              <a:t/>
            </a:r>
            <a:endParaRPr/>
          </a:p>
        </p:txBody>
      </p:sp>
      <p:sp>
        <p:nvSpPr>
          <p:cNvPr id="471" name="Google Shape;471;g3763ae15790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763ae15790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3763ae15790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Claire</a:t>
            </a:r>
            <a:endParaRPr/>
          </a:p>
        </p:txBody>
      </p:sp>
      <p:sp>
        <p:nvSpPr>
          <p:cNvPr id="478" name="Google Shape;478;g3763ae15790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763ae15790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3763ae15790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We want to thank all our partners who work on We are Water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745ba8d6be_0_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745ba8d6be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Tara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763ae15790_0_1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3763ae15790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763ae15790_0_1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3763ae15790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763ae15790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3763ae15790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 how to be a good interviewer, from identifying the person you want to interview to writing effective interview questions; share recorded stories with people in your community </a:t>
            </a:r>
            <a:endParaRPr/>
          </a:p>
        </p:txBody>
      </p:sp>
      <p:sp>
        <p:nvSpPr>
          <p:cNvPr id="518" name="Google Shape;518;g3763ae15790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763ae15790_0_2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guide has tips for preparing for the interview, including giving the questions to the person you’re interviewing ahead of time, active listening, tips for how to record the interview, and opportunities for sharing the stories with the community or with the We are Water project.</a:t>
            </a:r>
            <a:endParaRPr/>
          </a:p>
        </p:txBody>
      </p:sp>
      <p:sp>
        <p:nvSpPr>
          <p:cNvPr id="525" name="Google Shape;525;g3763ae15790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7497eabef1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4" name="Google Shape;534;g37497eabef1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754f8c3ae1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754f8c3ae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Emma</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64798a75da_0_5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64798a75da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Tara</a:t>
            </a:r>
            <a:endParaRPr/>
          </a:p>
          <a:p>
            <a:pPr indent="0" lvl="0" marL="0" rtl="0" algn="l">
              <a:spcBef>
                <a:spcPts val="0"/>
              </a:spcBef>
              <a:spcAft>
                <a:spcPts val="0"/>
              </a:spcAft>
              <a:buNone/>
            </a:pPr>
            <a:r>
              <a:rPr lang="en-US"/>
              <a:t>Check out our poster for more: </a:t>
            </a:r>
            <a:endParaRPr/>
          </a:p>
          <a:p>
            <a:pPr indent="0" lvl="0" marL="0" rtl="0" algn="l">
              <a:lnSpc>
                <a:spcPct val="115000"/>
              </a:lnSpc>
              <a:spcBef>
                <a:spcPts val="0"/>
              </a:spcBef>
              <a:spcAft>
                <a:spcPts val="0"/>
              </a:spcAft>
              <a:buClr>
                <a:schemeClr val="dk1"/>
              </a:buClr>
              <a:buSzPts val="1100"/>
              <a:buFont typeface="Arial"/>
              <a:buNone/>
            </a:pPr>
            <a:r>
              <a:rPr lang="en-US" sz="1350">
                <a:solidFill>
                  <a:schemeClr val="dk1"/>
                </a:solidFill>
                <a:highlight>
                  <a:srgbClr val="FFFFFF"/>
                </a:highlight>
                <a:latin typeface="Nunito"/>
                <a:ea typeface="Nunito"/>
                <a:cs typeface="Nunito"/>
                <a:sym typeface="Nunito"/>
              </a:rPr>
              <a:t>Cox, T., Cavalier, D., Giles, E., Ash, D., Bennet, J., Britsch, B., &amp; SciStarter Ambassadors (Cohorts 1–4). (2025). </a:t>
            </a:r>
            <a:r>
              <a:rPr i="1" lang="en-US" sz="1350">
                <a:solidFill>
                  <a:srgbClr val="47A8D4"/>
                </a:solidFill>
                <a:highlight>
                  <a:srgbClr val="FFFFFF"/>
                </a:highlight>
                <a:uFill>
                  <a:noFill/>
                </a:uFill>
                <a:latin typeface="Nunito"/>
                <a:ea typeface="Nunito"/>
                <a:cs typeface="Nunito"/>
                <a:sym typeface="Nunito"/>
                <a:hlinkClick r:id="rId2">
                  <a:extLst>
                    <a:ext uri="{A12FA001-AC4F-418D-AE19-62706E023703}">
                      <ahyp:hlinkClr val="tx"/>
                    </a:ext>
                  </a:extLst>
                </a:hlinkClick>
              </a:rPr>
              <a:t>The SciStarter Ambassador Program: A volunteer training program designed to increase champions, connectors, and facilitators of participatory research and SciStarter resources across the US.</a:t>
            </a:r>
            <a:r>
              <a:rPr lang="en-US" sz="1350">
                <a:solidFill>
                  <a:schemeClr val="dk1"/>
                </a:solidFill>
                <a:highlight>
                  <a:srgbClr val="FFFFFF"/>
                </a:highlight>
                <a:latin typeface="Nunito"/>
                <a:ea typeface="Nunito"/>
                <a:cs typeface="Nunito"/>
                <a:sym typeface="Nunito"/>
              </a:rPr>
              <a:t> CAPS 2025.</a:t>
            </a:r>
            <a:endParaRPr sz="1350">
              <a:solidFill>
                <a:schemeClr val="dk1"/>
              </a:solidFill>
              <a:highlight>
                <a:srgbClr val="FFFFFF"/>
              </a:highlight>
              <a:latin typeface="Nunito"/>
              <a:ea typeface="Nunito"/>
              <a:cs typeface="Nunito"/>
              <a:sym typeface="Nuni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64778d476c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2" name="Google Shape;562;g364778d476c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766a5a4b59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766a5a4b5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Monthly Meet ups on Zoom for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64778d476c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64778d476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Monthly</a:t>
            </a:r>
            <a:r>
              <a:rPr lang="en-US"/>
              <a:t> Meet ups on Zoom for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54f8c3ae1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754f8c3ae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Calibri"/>
                <a:ea typeface="Calibri"/>
                <a:cs typeface="Calibri"/>
                <a:sym typeface="Calibri"/>
              </a:rPr>
              <a:t>EMMA</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What is SciStarter</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Millions of people are into science and nature</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Thousands of </a:t>
            </a:r>
            <a:r>
              <a:rPr lang="en-US" sz="1700">
                <a:latin typeface="Calibri"/>
                <a:ea typeface="Calibri"/>
                <a:cs typeface="Calibri"/>
                <a:sym typeface="Calibri"/>
              </a:rPr>
              <a:t>scientists</a:t>
            </a:r>
            <a:r>
              <a:rPr lang="en-US" sz="1700">
                <a:latin typeface="Calibri"/>
                <a:ea typeface="Calibri"/>
                <a:cs typeface="Calibri"/>
                <a:sym typeface="Calibri"/>
              </a:rPr>
              <a:t> need their help</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We Connect them. </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Join SciStarter - promote it to your folks</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Becauseof citizen scientists: </a:t>
            </a:r>
            <a:endParaRPr sz="1700">
              <a:latin typeface="Calibri"/>
              <a:ea typeface="Calibri"/>
              <a:cs typeface="Calibri"/>
              <a:sym typeface="Calibri"/>
            </a:endParaRPr>
          </a:p>
          <a:p>
            <a:pPr indent="-336550" lvl="0" marL="457200" rtl="0" algn="l">
              <a:spcBef>
                <a:spcPts val="0"/>
              </a:spcBef>
              <a:spcAft>
                <a:spcPts val="0"/>
              </a:spcAft>
              <a:buClr>
                <a:schemeClr val="dk1"/>
              </a:buClr>
              <a:buSzPts val="1700"/>
              <a:buChar char="●"/>
            </a:pPr>
            <a:r>
              <a:rPr b="1" lang="en-US" sz="1700">
                <a:solidFill>
                  <a:srgbClr val="EC5100"/>
                </a:solidFill>
                <a:latin typeface="Calibri"/>
                <a:ea typeface="Calibri"/>
                <a:cs typeface="Calibri"/>
                <a:sym typeface="Calibri"/>
              </a:rPr>
              <a:t>126 birds species “lost to science” identified</a:t>
            </a:r>
            <a:r>
              <a:rPr b="1" lang="en-US" sz="1700">
                <a:solidFill>
                  <a:srgbClr val="252750"/>
                </a:solidFill>
                <a:latin typeface="Calibri"/>
                <a:ea typeface="Calibri"/>
                <a:cs typeface="Calibri"/>
                <a:sym typeface="Calibri"/>
              </a:rPr>
              <a:t> </a:t>
            </a:r>
            <a:r>
              <a:rPr i="1" lang="en-US" sz="1700">
                <a:solidFill>
                  <a:srgbClr val="252750"/>
                </a:solidFill>
                <a:latin typeface="Calibri"/>
                <a:ea typeface="Calibri"/>
                <a:cs typeface="Calibri"/>
                <a:sym typeface="Calibri"/>
              </a:rPr>
              <a:t>(iNaturalist, eBird, Xeno-canto, 2024)</a:t>
            </a:r>
            <a:endParaRPr i="1" sz="1700">
              <a:solidFill>
                <a:srgbClr val="252750"/>
              </a:solidFill>
              <a:latin typeface="Calibri"/>
              <a:ea typeface="Calibri"/>
              <a:cs typeface="Calibri"/>
              <a:sym typeface="Calibri"/>
            </a:endParaRPr>
          </a:p>
          <a:p>
            <a:pPr indent="-336550" lvl="0" marL="457200" rtl="0" algn="l">
              <a:spcBef>
                <a:spcPts val="1000"/>
              </a:spcBef>
              <a:spcAft>
                <a:spcPts val="0"/>
              </a:spcAft>
              <a:buClr>
                <a:srgbClr val="252750"/>
              </a:buClr>
              <a:buSzPts val="1700"/>
              <a:buChar char="●"/>
            </a:pPr>
            <a:r>
              <a:rPr b="1" lang="en-US" sz="1700">
                <a:solidFill>
                  <a:srgbClr val="EC5100"/>
                </a:solidFill>
                <a:latin typeface="Calibri"/>
                <a:ea typeface="Calibri"/>
                <a:cs typeface="Calibri"/>
                <a:sym typeface="Calibri"/>
              </a:rPr>
              <a:t>Hundreds of exoplanets have been discovered</a:t>
            </a:r>
            <a:r>
              <a:rPr lang="en-US" sz="1700">
                <a:solidFill>
                  <a:srgbClr val="252750"/>
                </a:solidFill>
                <a:latin typeface="Calibri"/>
                <a:ea typeface="Calibri"/>
                <a:cs typeface="Calibri"/>
                <a:sym typeface="Calibri"/>
              </a:rPr>
              <a:t>, including “Percival,” an exoplanet in a habitable zone </a:t>
            </a:r>
            <a:r>
              <a:rPr i="1" lang="en-US" sz="1700">
                <a:solidFill>
                  <a:srgbClr val="252750"/>
                </a:solidFill>
                <a:latin typeface="Calibri"/>
                <a:ea typeface="Calibri"/>
                <a:cs typeface="Calibri"/>
                <a:sym typeface="Calibri"/>
              </a:rPr>
              <a:t>(Planet Hunters TESS, 2024)</a:t>
            </a:r>
            <a:endParaRPr i="1" sz="1700">
              <a:solidFill>
                <a:srgbClr val="252750"/>
              </a:solidFill>
              <a:latin typeface="Calibri"/>
              <a:ea typeface="Calibri"/>
              <a:cs typeface="Calibri"/>
              <a:sym typeface="Calibri"/>
            </a:endParaRPr>
          </a:p>
          <a:p>
            <a:pPr indent="-336550" lvl="0" marL="457200" rtl="0" algn="l">
              <a:spcBef>
                <a:spcPts val="1000"/>
              </a:spcBef>
              <a:spcAft>
                <a:spcPts val="0"/>
              </a:spcAft>
              <a:buClr>
                <a:schemeClr val="dk1"/>
              </a:buClr>
              <a:buSzPts val="1700"/>
              <a:buChar char="●"/>
            </a:pPr>
            <a:r>
              <a:rPr b="1" lang="en-US" sz="1700">
                <a:solidFill>
                  <a:srgbClr val="EC5100"/>
                </a:solidFill>
                <a:latin typeface="Calibri"/>
                <a:ea typeface="Calibri"/>
                <a:cs typeface="Calibri"/>
                <a:sym typeface="Calibri"/>
              </a:rPr>
              <a:t>3.5 months of lab-equivalent Alzheimer’s research completed</a:t>
            </a:r>
            <a:r>
              <a:rPr lang="en-US" sz="1700">
                <a:solidFill>
                  <a:srgbClr val="252750"/>
                </a:solidFill>
                <a:latin typeface="Calibri"/>
                <a:ea typeface="Calibri"/>
                <a:cs typeface="Calibri"/>
                <a:sym typeface="Calibri"/>
              </a:rPr>
              <a:t> in one weekend through 2,566 hours of volunteer participation </a:t>
            </a:r>
            <a:r>
              <a:rPr i="1" lang="en-US" sz="1700">
                <a:solidFill>
                  <a:srgbClr val="252750"/>
                </a:solidFill>
                <a:latin typeface="Calibri"/>
                <a:ea typeface="Calibri"/>
                <a:cs typeface="Calibri"/>
                <a:sym typeface="Calibri"/>
              </a:rPr>
              <a:t>(Stall Catchers, 2019)  </a:t>
            </a:r>
            <a:endParaRPr b="1" i="1" sz="1700">
              <a:solidFill>
                <a:srgbClr val="252750"/>
              </a:solidFill>
              <a:latin typeface="Calibri"/>
              <a:ea typeface="Calibri"/>
              <a:cs typeface="Calibri"/>
              <a:sym typeface="Calibri"/>
            </a:endParaRPr>
          </a:p>
          <a:p>
            <a:pPr indent="-336550" lvl="0" marL="457200" rtl="0" algn="l">
              <a:spcBef>
                <a:spcPts val="1000"/>
              </a:spcBef>
              <a:spcAft>
                <a:spcPts val="0"/>
              </a:spcAft>
              <a:buClr>
                <a:schemeClr val="dk1"/>
              </a:buClr>
              <a:buSzPts val="1700"/>
              <a:buChar char="●"/>
            </a:pPr>
            <a:r>
              <a:rPr lang="en-US" sz="1700">
                <a:solidFill>
                  <a:srgbClr val="252750"/>
                </a:solidFill>
                <a:latin typeface="Calibri"/>
                <a:ea typeface="Calibri"/>
                <a:cs typeface="Calibri"/>
                <a:sym typeface="Calibri"/>
              </a:rPr>
              <a:t>We’ve discovered that some </a:t>
            </a:r>
            <a:r>
              <a:rPr b="1" lang="en-US" sz="1700">
                <a:solidFill>
                  <a:srgbClr val="EC5100"/>
                </a:solidFill>
                <a:latin typeface="Calibri"/>
                <a:ea typeface="Calibri"/>
                <a:cs typeface="Calibri"/>
                <a:sym typeface="Calibri"/>
              </a:rPr>
              <a:t>invasive ants spread by hitchhiking</a:t>
            </a:r>
            <a:r>
              <a:rPr b="1" i="1" lang="en-US" sz="1700">
                <a:solidFill>
                  <a:srgbClr val="252750"/>
                </a:solidFill>
                <a:latin typeface="Calibri"/>
                <a:ea typeface="Calibri"/>
                <a:cs typeface="Calibri"/>
                <a:sym typeface="Calibri"/>
              </a:rPr>
              <a:t> </a:t>
            </a:r>
            <a:r>
              <a:rPr i="1" lang="en-US" sz="1700">
                <a:solidFill>
                  <a:srgbClr val="252750"/>
                </a:solidFill>
                <a:latin typeface="Calibri"/>
                <a:ea typeface="Calibri"/>
                <a:cs typeface="Calibri"/>
                <a:sym typeface="Calibri"/>
              </a:rPr>
              <a:t>(Taiwan, 2024)</a:t>
            </a:r>
            <a:endParaRPr i="1" sz="1700">
              <a:solidFill>
                <a:srgbClr val="252750"/>
              </a:solidFill>
              <a:latin typeface="Calibri"/>
              <a:ea typeface="Calibri"/>
              <a:cs typeface="Calibri"/>
              <a:sym typeface="Calibri"/>
            </a:endParaRPr>
          </a:p>
          <a:p>
            <a:pPr indent="-336550" lvl="0" marL="457200" rtl="0" algn="l">
              <a:spcBef>
                <a:spcPts val="1000"/>
              </a:spcBef>
              <a:spcAft>
                <a:spcPts val="0"/>
              </a:spcAft>
              <a:buClr>
                <a:schemeClr val="dk1"/>
              </a:buClr>
              <a:buSzPts val="1700"/>
              <a:buChar char="●"/>
            </a:pPr>
            <a:r>
              <a:rPr lang="en-US" sz="1700">
                <a:solidFill>
                  <a:srgbClr val="252750"/>
                </a:solidFill>
                <a:latin typeface="Calibri"/>
                <a:ea typeface="Calibri"/>
                <a:cs typeface="Calibri"/>
                <a:sym typeface="Calibri"/>
              </a:rPr>
              <a:t>We know the</a:t>
            </a:r>
            <a:r>
              <a:rPr b="1" lang="en-US" sz="1700">
                <a:solidFill>
                  <a:srgbClr val="252750"/>
                </a:solidFill>
                <a:latin typeface="Calibri"/>
                <a:ea typeface="Calibri"/>
                <a:cs typeface="Calibri"/>
                <a:sym typeface="Calibri"/>
              </a:rPr>
              <a:t> </a:t>
            </a:r>
            <a:r>
              <a:rPr b="1" lang="en-US" sz="1700">
                <a:solidFill>
                  <a:srgbClr val="EC5100"/>
                </a:solidFill>
                <a:latin typeface="Calibri"/>
                <a:ea typeface="Calibri"/>
                <a:cs typeface="Calibri"/>
                <a:sym typeface="Calibri"/>
              </a:rPr>
              <a:t>human belly buttons contain 50+ species of bacteria</a:t>
            </a:r>
            <a:r>
              <a:rPr lang="en-US" sz="1700">
                <a:solidFill>
                  <a:srgbClr val="EC5100"/>
                </a:solidFill>
                <a:latin typeface="Calibri"/>
                <a:ea typeface="Calibri"/>
                <a:cs typeface="Calibri"/>
                <a:sym typeface="Calibri"/>
              </a:rPr>
              <a:t> </a:t>
            </a:r>
            <a:r>
              <a:rPr i="1" lang="en-US" sz="1700">
                <a:solidFill>
                  <a:srgbClr val="252750"/>
                </a:solidFill>
                <a:latin typeface="Calibri"/>
                <a:ea typeface="Calibri"/>
                <a:cs typeface="Calibri"/>
                <a:sym typeface="Calibri"/>
              </a:rPr>
              <a:t>(Belly Button Biodiversity, 2012)</a:t>
            </a:r>
            <a:endParaRPr i="1" sz="1700">
              <a:solidFill>
                <a:srgbClr val="252750"/>
              </a:solidFill>
              <a:latin typeface="Calibri"/>
              <a:ea typeface="Calibri"/>
              <a:cs typeface="Calibri"/>
              <a:sym typeface="Calibri"/>
            </a:endParaRPr>
          </a:p>
          <a:p>
            <a:pPr indent="-336550" lvl="0" marL="457200" rtl="0" algn="l">
              <a:spcBef>
                <a:spcPts val="1000"/>
              </a:spcBef>
              <a:spcAft>
                <a:spcPts val="0"/>
              </a:spcAft>
              <a:buClr>
                <a:srgbClr val="252750"/>
              </a:buClr>
              <a:buSzPts val="1700"/>
              <a:buFont typeface="Calibri"/>
              <a:buChar char="●"/>
            </a:pPr>
            <a:r>
              <a:rPr i="1" lang="en-US" sz="1700">
                <a:solidFill>
                  <a:srgbClr val="252750"/>
                </a:solidFill>
                <a:highlight>
                  <a:schemeClr val="accent4"/>
                </a:highlight>
                <a:latin typeface="Calibri"/>
                <a:ea typeface="Calibri"/>
                <a:cs typeface="Calibri"/>
                <a:sym typeface="Calibri"/>
              </a:rPr>
              <a:t>Trends in the data showed that the average night sky got brighter by 9.6% per year from 2011 to 2022, which is equivalent to doubling the sky brightness every 8 years. —KTS </a:t>
            </a:r>
            <a:endParaRPr i="1" sz="1700">
              <a:solidFill>
                <a:srgbClr val="252750"/>
              </a:solidFill>
              <a:highlight>
                <a:schemeClr val="accent4"/>
              </a:highlight>
              <a:latin typeface="Calibri"/>
              <a:ea typeface="Calibri"/>
              <a:cs typeface="Calibri"/>
              <a:sym typeface="Calibri"/>
            </a:endParaRPr>
          </a:p>
          <a:p>
            <a:pPr indent="0" lvl="0" marL="0" rtl="0" algn="l">
              <a:spcBef>
                <a:spcPts val="1000"/>
              </a:spcBef>
              <a:spcAft>
                <a:spcPts val="0"/>
              </a:spcAft>
              <a:buNone/>
            </a:pPr>
            <a:r>
              <a:rPr i="1" lang="en-US" sz="1700">
                <a:solidFill>
                  <a:srgbClr val="252750"/>
                </a:solidFill>
                <a:latin typeface="Calibri"/>
                <a:ea typeface="Calibri"/>
                <a:cs typeface="Calibri"/>
                <a:sym typeface="Calibri"/>
              </a:rPr>
              <a:t>Join SciStarter! </a:t>
            </a:r>
            <a:r>
              <a:rPr i="1" lang="en-US" sz="1700" u="sng">
                <a:solidFill>
                  <a:schemeClr val="hlink"/>
                </a:solidFill>
                <a:latin typeface="Calibri"/>
                <a:ea typeface="Calibri"/>
                <a:cs typeface="Calibri"/>
                <a:sym typeface="Calibri"/>
                <a:hlinkClick r:id="rId2"/>
              </a:rPr>
              <a:t>http://SciStarter.org/login</a:t>
            </a:r>
            <a:r>
              <a:rPr i="1" lang="en-US" sz="1700">
                <a:solidFill>
                  <a:srgbClr val="252750"/>
                </a:solidFill>
                <a:latin typeface="Calibri"/>
                <a:ea typeface="Calibri"/>
                <a:cs typeface="Calibri"/>
                <a:sym typeface="Calibri"/>
              </a:rPr>
              <a:t> </a:t>
            </a:r>
            <a:endParaRPr i="1" sz="1700">
              <a:solidFill>
                <a:srgbClr val="252750"/>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sz="2000">
                <a:solidFill>
                  <a:schemeClr val="dk1"/>
                </a:solidFill>
              </a:rPr>
              <a:t>To ensure you stay in the loop about all of these activities, we recommend you sign up for a free account on scistarter so you can explore the resources and save them to your dashboard: </a:t>
            </a:r>
            <a:r>
              <a:rPr lang="en-US" sz="2000" u="sng">
                <a:solidFill>
                  <a:schemeClr val="hlink"/>
                </a:solidFill>
                <a:hlinkClick r:id="rId3"/>
              </a:rPr>
              <a:t>http://SciStarter.org/login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76958af1b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76958af1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More info on how to count all this toward 250 &amp; Media kit will be ready.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2"/>
              </a:rPr>
              <a:t>https://scistarter.org/acts-of-science-october2025</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7631f67903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7631f6790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000"/>
              <a:t>Emma</a:t>
            </a:r>
            <a:endParaRPr sz="2000"/>
          </a:p>
          <a:p>
            <a:pPr indent="0" lvl="0" marL="0" rtl="0" algn="l">
              <a:spcBef>
                <a:spcPts val="0"/>
              </a:spcBef>
              <a:spcAft>
                <a:spcPts val="0"/>
              </a:spcAft>
              <a:buNone/>
            </a:pPr>
            <a:r>
              <a:rPr lang="en-US" sz="2000"/>
              <a:t>160 trained Ambassadors available to you</a:t>
            </a:r>
            <a:endParaRPr sz="2000"/>
          </a:p>
          <a:p>
            <a:pPr indent="0" lvl="0" marL="0" rtl="0" algn="l">
              <a:spcBef>
                <a:spcPts val="0"/>
              </a:spcBef>
              <a:spcAft>
                <a:spcPts val="0"/>
              </a:spcAft>
              <a:buNone/>
            </a:pPr>
            <a:r>
              <a:rPr lang="en-US" sz="2000"/>
              <a:t>1200 </a:t>
            </a:r>
            <a:r>
              <a:rPr lang="en-US" sz="2000"/>
              <a:t>libraries</a:t>
            </a:r>
            <a:r>
              <a:rPr lang="en-US" sz="2000"/>
              <a:t> across 49 states in the network</a:t>
            </a:r>
            <a:endParaRPr sz="2000"/>
          </a:p>
          <a:p>
            <a:pPr indent="0" lvl="0" marL="0" rtl="0" algn="l">
              <a:spcBef>
                <a:spcPts val="0"/>
              </a:spcBef>
              <a:spcAft>
                <a:spcPts val="0"/>
              </a:spcAft>
              <a:buNone/>
            </a:pPr>
            <a:r>
              <a:rPr lang="en-US" sz="2000"/>
              <a:t>Yearly </a:t>
            </a:r>
            <a:r>
              <a:rPr lang="en-US" sz="2000"/>
              <a:t>celebrations during citizen science month (April) to achieve millions of Acts of Science </a:t>
            </a:r>
            <a:endParaRPr sz="2000"/>
          </a:p>
          <a:p>
            <a:pPr indent="0" lvl="0" marL="0" rtl="0" algn="l">
              <a:spcBef>
                <a:spcPts val="0"/>
              </a:spcBef>
              <a:spcAft>
                <a:spcPts val="0"/>
              </a:spcAft>
              <a:buNone/>
            </a:pPr>
            <a:r>
              <a:rPr lang="en-US" sz="2000"/>
              <a:t>Last year,  …Results from CSM 2025, over 3 million acts of </a:t>
            </a:r>
            <a:r>
              <a:rPr lang="en-US" sz="2000"/>
              <a:t>science. Learn more about it here: </a:t>
            </a:r>
            <a:r>
              <a:rPr lang="en-US" sz="2000" u="sng">
                <a:solidFill>
                  <a:schemeClr val="hlink"/>
                </a:solidFill>
                <a:hlinkClick r:id="rId2"/>
              </a:rPr>
              <a:t>https://blog.scistarter.org/2025/06/what-we-achieved-together-during-citizen-science-month-2025</a:t>
            </a:r>
            <a:r>
              <a:rPr lang="en-US"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To ensure you stay in the loop about all of </a:t>
            </a:r>
            <a:r>
              <a:rPr lang="en-US" sz="2000"/>
              <a:t>these</a:t>
            </a:r>
            <a:r>
              <a:rPr lang="en-US" sz="2000"/>
              <a:t> activities, join the </a:t>
            </a:r>
            <a:r>
              <a:rPr lang="en-US" sz="2000"/>
              <a:t>library</a:t>
            </a:r>
            <a:r>
              <a:rPr lang="en-US" sz="2000"/>
              <a:t> network, there are no </a:t>
            </a:r>
            <a:r>
              <a:rPr lang="en-US" sz="2000"/>
              <a:t>requirements to join: </a:t>
            </a:r>
            <a:r>
              <a:rPr lang="en-US" sz="2000" u="sng">
                <a:solidFill>
                  <a:schemeClr val="hlink"/>
                </a:solidFill>
                <a:hlinkClick r:id="rId3"/>
              </a:rPr>
              <a:t>http://SciStarter.org/go/library-network</a:t>
            </a:r>
            <a:r>
              <a:rPr lang="en-US" sz="2000"/>
              <a:t>  </a:t>
            </a:r>
            <a:endParaRPr sz="2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7631f67903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7631f6790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745ba8d6be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2000"/>
              <a:t>Tara</a:t>
            </a:r>
            <a:endParaRPr sz="2000"/>
          </a:p>
        </p:txBody>
      </p:sp>
      <p:sp>
        <p:nvSpPr>
          <p:cNvPr id="241" name="Google Shape;241;g3745ba8d6be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745ba8d6be_0_4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745ba8d6be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000"/>
              <a:t>Tara</a:t>
            </a:r>
            <a:endParaRPr sz="2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745ba8d6be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745ba8d6be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000"/>
              <a:t>Tara</a:t>
            </a:r>
            <a:endParaRPr sz="2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0" name="Shape 8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 are Water">
  <p:cSld name="We are Water">
    <p:spTree>
      <p:nvGrpSpPr>
        <p:cNvPr id="87" name="Shape 87"/>
        <p:cNvGrpSpPr/>
        <p:nvPr/>
      </p:nvGrpSpPr>
      <p:grpSpPr>
        <a:xfrm>
          <a:off x="0" y="0"/>
          <a:ext cx="0" cy="0"/>
          <a:chOff x="0" y="0"/>
          <a:chExt cx="0" cy="0"/>
        </a:xfrm>
      </p:grpSpPr>
      <p:sp>
        <p:nvSpPr>
          <p:cNvPr id="88" name="Google Shape;88;g3763ae15790_0_225"/>
          <p:cNvSpPr txBox="1"/>
          <p:nvPr>
            <p:ph idx="1" type="body"/>
          </p:nvPr>
        </p:nvSpPr>
        <p:spPr>
          <a:xfrm>
            <a:off x="623400" y="8461451"/>
            <a:ext cx="11997600" cy="1197600"/>
          </a:xfrm>
          <a:prstGeom prst="rect">
            <a:avLst/>
          </a:prstGeom>
          <a:noFill/>
          <a:ln>
            <a:noFill/>
          </a:ln>
        </p:spPr>
        <p:txBody>
          <a:bodyPr anchorCtr="0" anchor="ctr" bIns="137150" lIns="137150" spcFirstLastPara="1" rIns="137150" wrap="square" tIns="137150">
            <a:normAutofit/>
          </a:bodyPr>
          <a:lstStyle>
            <a:lvl1pPr indent="-228600" lvl="0" marL="457200" algn="l">
              <a:lnSpc>
                <a:spcPct val="100000"/>
              </a:lnSpc>
              <a:spcBef>
                <a:spcPts val="0"/>
              </a:spcBef>
              <a:spcAft>
                <a:spcPts val="0"/>
              </a:spcAft>
              <a:buClr>
                <a:schemeClr val="dk1"/>
              </a:buClr>
              <a:buSzPts val="3600"/>
              <a:buFont typeface="PT Sans Narrow"/>
              <a:buNone/>
              <a:defRPr sz="4800">
                <a:latin typeface="PT Sans Narrow"/>
                <a:ea typeface="PT Sans Narrow"/>
                <a:cs typeface="PT Sans Narrow"/>
                <a:sym typeface="PT Sans Narrow"/>
              </a:defRPr>
            </a:lvl1pPr>
            <a:lvl2pPr indent="-400050" lvl="1" marL="914400" algn="l">
              <a:lnSpc>
                <a:spcPct val="90000"/>
              </a:lnSpc>
              <a:spcBef>
                <a:spcPts val="800"/>
              </a:spcBef>
              <a:spcAft>
                <a:spcPts val="0"/>
              </a:spcAft>
              <a:buClr>
                <a:schemeClr val="dk1"/>
              </a:buClr>
              <a:buSzPts val="2700"/>
              <a:buChar char="•"/>
              <a:defRPr/>
            </a:lvl2pPr>
            <a:lvl3pPr indent="-400050" lvl="2" marL="1371600" algn="l">
              <a:lnSpc>
                <a:spcPct val="90000"/>
              </a:lnSpc>
              <a:spcBef>
                <a:spcPts val="800"/>
              </a:spcBef>
              <a:spcAft>
                <a:spcPts val="0"/>
              </a:spcAft>
              <a:buClr>
                <a:schemeClr val="dk1"/>
              </a:buClr>
              <a:buSzPts val="2700"/>
              <a:buChar char="•"/>
              <a:defRPr/>
            </a:lvl3pPr>
            <a:lvl4pPr indent="-400050" lvl="3" marL="1828800" algn="l">
              <a:lnSpc>
                <a:spcPct val="90000"/>
              </a:lnSpc>
              <a:spcBef>
                <a:spcPts val="800"/>
              </a:spcBef>
              <a:spcAft>
                <a:spcPts val="0"/>
              </a:spcAft>
              <a:buClr>
                <a:schemeClr val="dk1"/>
              </a:buClr>
              <a:buSzPts val="2700"/>
              <a:buChar char="•"/>
              <a:defRPr/>
            </a:lvl4pPr>
            <a:lvl5pPr indent="-400050" lvl="4" marL="2286000" algn="l">
              <a:lnSpc>
                <a:spcPct val="90000"/>
              </a:lnSpc>
              <a:spcBef>
                <a:spcPts val="800"/>
              </a:spcBef>
              <a:spcAft>
                <a:spcPts val="0"/>
              </a:spcAft>
              <a:buClr>
                <a:schemeClr val="dk1"/>
              </a:buClr>
              <a:buSzPts val="2700"/>
              <a:buChar char="•"/>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id="89" name="Google Shape;89;g3763ae15790_0_225"/>
          <p:cNvSpPr txBox="1"/>
          <p:nvPr>
            <p:ph idx="12" type="sldNum"/>
          </p:nvPr>
        </p:nvSpPr>
        <p:spPr>
          <a:xfrm>
            <a:off x="16944917" y="9326435"/>
            <a:ext cx="1097700" cy="786900"/>
          </a:xfrm>
          <a:prstGeom prst="rect">
            <a:avLst/>
          </a:prstGeom>
          <a:noFill/>
          <a:ln>
            <a:noFill/>
          </a:ln>
        </p:spPr>
        <p:txBody>
          <a:bodyPr anchorCtr="0" anchor="ctr" bIns="137150" lIns="137150" spcFirstLastPara="1" rIns="137150" wrap="square" tIns="137150">
            <a:normAutofit/>
          </a:bodyPr>
          <a:lstStyle>
            <a:lvl1pPr indent="0" lvl="0"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g3763ae15790_0_228"/>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92" name="Google Shape;92;g3763ae15790_0_228"/>
          <p:cNvSpPr txBox="1"/>
          <p:nvPr>
            <p:ph idx="1" type="body"/>
          </p:nvPr>
        </p:nvSpPr>
        <p:spPr>
          <a:xfrm>
            <a:off x="1257300" y="2738438"/>
            <a:ext cx="15773400" cy="6526800"/>
          </a:xfrm>
          <a:prstGeom prst="rect">
            <a:avLst/>
          </a:prstGeom>
          <a:noFill/>
          <a:ln>
            <a:noFill/>
          </a:ln>
        </p:spPr>
        <p:txBody>
          <a:bodyPr anchorCtr="0" anchor="t" bIns="68550" lIns="137150" spcFirstLastPara="1" rIns="137150" wrap="square" tIns="68550">
            <a:normAutofit/>
          </a:bodyPr>
          <a:lstStyle>
            <a:lvl1pPr indent="-400050" lvl="0" marL="457200" algn="l">
              <a:lnSpc>
                <a:spcPct val="90000"/>
              </a:lnSpc>
              <a:spcBef>
                <a:spcPts val="1500"/>
              </a:spcBef>
              <a:spcAft>
                <a:spcPts val="0"/>
              </a:spcAft>
              <a:buClr>
                <a:schemeClr val="dk1"/>
              </a:buClr>
              <a:buSzPts val="2700"/>
              <a:buChar char="•"/>
              <a:defRPr/>
            </a:lvl1pPr>
            <a:lvl2pPr indent="-400050" lvl="1" marL="914400" algn="l">
              <a:lnSpc>
                <a:spcPct val="90000"/>
              </a:lnSpc>
              <a:spcBef>
                <a:spcPts val="800"/>
              </a:spcBef>
              <a:spcAft>
                <a:spcPts val="0"/>
              </a:spcAft>
              <a:buClr>
                <a:schemeClr val="dk1"/>
              </a:buClr>
              <a:buSzPts val="2700"/>
              <a:buChar char="•"/>
              <a:defRPr/>
            </a:lvl2pPr>
            <a:lvl3pPr indent="-400050" lvl="2" marL="1371600" algn="l">
              <a:lnSpc>
                <a:spcPct val="90000"/>
              </a:lnSpc>
              <a:spcBef>
                <a:spcPts val="800"/>
              </a:spcBef>
              <a:spcAft>
                <a:spcPts val="0"/>
              </a:spcAft>
              <a:buClr>
                <a:schemeClr val="dk1"/>
              </a:buClr>
              <a:buSzPts val="2700"/>
              <a:buChar char="•"/>
              <a:defRPr/>
            </a:lvl3pPr>
            <a:lvl4pPr indent="-400050" lvl="3" marL="1828800" algn="l">
              <a:lnSpc>
                <a:spcPct val="90000"/>
              </a:lnSpc>
              <a:spcBef>
                <a:spcPts val="800"/>
              </a:spcBef>
              <a:spcAft>
                <a:spcPts val="0"/>
              </a:spcAft>
              <a:buClr>
                <a:schemeClr val="dk1"/>
              </a:buClr>
              <a:buSzPts val="2700"/>
              <a:buChar char="•"/>
              <a:defRPr/>
            </a:lvl4pPr>
            <a:lvl5pPr indent="-400050" lvl="4" marL="2286000" algn="l">
              <a:lnSpc>
                <a:spcPct val="90000"/>
              </a:lnSpc>
              <a:spcBef>
                <a:spcPts val="800"/>
              </a:spcBef>
              <a:spcAft>
                <a:spcPts val="0"/>
              </a:spcAft>
              <a:buClr>
                <a:schemeClr val="dk1"/>
              </a:buClr>
              <a:buSzPts val="2700"/>
              <a:buChar char="•"/>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id="93" name="Google Shape;93;g3763ae15790_0_228"/>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94" name="Google Shape;94;g3763ae15790_0_228"/>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95" name="Google Shape;95;g3763ae15790_0_228"/>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g3763ae15790_0_234"/>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98" name="Google Shape;98;g3763ae15790_0_234"/>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99" name="Google Shape;99;g3763ae15790_0_234"/>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g3763ae15790_0_238"/>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02" name="Google Shape;102;g3763ae15790_0_238"/>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03" name="Google Shape;103;g3763ae15790_0_238"/>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04" name="Google Shape;104;g3763ae15790_0_238"/>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Green Bar" type="tx">
  <p:cSld name="TITLE_AND_BODY">
    <p:spTree>
      <p:nvGrpSpPr>
        <p:cNvPr id="105" name="Shape 105"/>
        <p:cNvGrpSpPr/>
        <p:nvPr/>
      </p:nvGrpSpPr>
      <p:grpSpPr>
        <a:xfrm>
          <a:off x="0" y="0"/>
          <a:ext cx="0" cy="0"/>
          <a:chOff x="0" y="0"/>
          <a:chExt cx="0" cy="0"/>
        </a:xfrm>
      </p:grpSpPr>
      <p:sp>
        <p:nvSpPr>
          <p:cNvPr id="106" name="Google Shape;106;g3763ae15790_0_243"/>
          <p:cNvSpPr/>
          <p:nvPr>
            <p:ph idx="2" type="pic"/>
          </p:nvPr>
        </p:nvSpPr>
        <p:spPr>
          <a:xfrm>
            <a:off x="-1" y="-1"/>
            <a:ext cx="12102300" cy="10287000"/>
          </a:xfrm>
          <a:prstGeom prst="rect">
            <a:avLst/>
          </a:prstGeom>
          <a:noFill/>
          <a:ln>
            <a:noFill/>
          </a:ln>
        </p:spPr>
      </p:sp>
      <p:sp>
        <p:nvSpPr>
          <p:cNvPr id="107" name="Google Shape;107;g3763ae15790_0_243"/>
          <p:cNvSpPr/>
          <p:nvPr/>
        </p:nvSpPr>
        <p:spPr>
          <a:xfrm>
            <a:off x="12102353" y="-1"/>
            <a:ext cx="6185700" cy="10287000"/>
          </a:xfrm>
          <a:prstGeom prst="rect">
            <a:avLst/>
          </a:prstGeom>
          <a:solidFill>
            <a:srgbClr val="1E4D2B"/>
          </a:solidFill>
          <a:ln>
            <a:noFill/>
          </a:ln>
        </p:spPr>
        <p:txBody>
          <a:bodyPr anchorCtr="0" anchor="ctr" bIns="242025" lIns="242025" spcFirstLastPara="1" rIns="242025" wrap="square" tIns="24202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8" name="Google Shape;108;g3763ae15790_0_243"/>
          <p:cNvSpPr txBox="1"/>
          <p:nvPr>
            <p:ph type="title"/>
          </p:nvPr>
        </p:nvSpPr>
        <p:spPr>
          <a:xfrm>
            <a:off x="12653682" y="3761591"/>
            <a:ext cx="5083200" cy="706500"/>
          </a:xfrm>
          <a:prstGeom prst="rect">
            <a:avLst/>
          </a:prstGeom>
          <a:noFill/>
          <a:ln>
            <a:noFill/>
          </a:ln>
        </p:spPr>
        <p:txBody>
          <a:bodyPr anchorCtr="0" anchor="ctr" bIns="134775" lIns="134775" spcFirstLastPara="1" rIns="134775" wrap="square" tIns="134775">
            <a:normAutofit/>
          </a:bodyPr>
          <a:lstStyle>
            <a:lvl1pPr lvl="0" algn="ctr">
              <a:lnSpc>
                <a:spcPct val="90000"/>
              </a:lnSpc>
              <a:spcBef>
                <a:spcPts val="0"/>
              </a:spcBef>
              <a:spcAft>
                <a:spcPts val="0"/>
              </a:spcAft>
              <a:buClr>
                <a:srgbClr val="FFFFFF"/>
              </a:buClr>
              <a:buSzPts val="3600"/>
              <a:buFont typeface="Play"/>
              <a:buNone/>
              <a:defRPr sz="3600">
                <a:solidFill>
                  <a:srgbClr val="FFFFFF"/>
                </a:solidFill>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09" name="Google Shape;109;g3763ae15790_0_243"/>
          <p:cNvSpPr txBox="1"/>
          <p:nvPr>
            <p:ph idx="1" type="body"/>
          </p:nvPr>
        </p:nvSpPr>
        <p:spPr>
          <a:xfrm>
            <a:off x="12653682" y="5143500"/>
            <a:ext cx="5083200" cy="662400"/>
          </a:xfrm>
          <a:prstGeom prst="rect">
            <a:avLst/>
          </a:prstGeom>
          <a:noFill/>
          <a:ln>
            <a:noFill/>
          </a:ln>
        </p:spPr>
        <p:txBody>
          <a:bodyPr anchorCtr="0" anchor="t" bIns="68550" lIns="137150" spcFirstLastPara="1" rIns="137150" wrap="square" tIns="68550">
            <a:normAutofit/>
          </a:bodyPr>
          <a:lstStyle>
            <a:lvl1pPr indent="-228600" lvl="0" marL="457200" algn="ctr">
              <a:lnSpc>
                <a:spcPct val="114000"/>
              </a:lnSpc>
              <a:spcBef>
                <a:spcPts val="1500"/>
              </a:spcBef>
              <a:spcAft>
                <a:spcPts val="0"/>
              </a:spcAft>
              <a:buClr>
                <a:srgbClr val="FFFFFF"/>
              </a:buClr>
              <a:buSzPts val="4200"/>
              <a:buFont typeface="Arial"/>
              <a:buNone/>
              <a:defRPr>
                <a:solidFill>
                  <a:srgbClr val="FFFFFF"/>
                </a:solidFill>
              </a:defRPr>
            </a:lvl1pPr>
            <a:lvl2pPr indent="-457200" lvl="1" marL="914400" algn="ctr">
              <a:lnSpc>
                <a:spcPct val="114000"/>
              </a:lnSpc>
              <a:spcBef>
                <a:spcPts val="800"/>
              </a:spcBef>
              <a:spcAft>
                <a:spcPts val="0"/>
              </a:spcAft>
              <a:buClr>
                <a:srgbClr val="FFFFFF"/>
              </a:buClr>
              <a:buSzPts val="3600"/>
              <a:buFont typeface="Arial"/>
              <a:buChar char="•"/>
              <a:defRPr>
                <a:solidFill>
                  <a:srgbClr val="FFFFFF"/>
                </a:solidFill>
              </a:defRPr>
            </a:lvl2pPr>
            <a:lvl3pPr indent="-419100" lvl="2" marL="1371600" algn="ctr">
              <a:lnSpc>
                <a:spcPct val="114000"/>
              </a:lnSpc>
              <a:spcBef>
                <a:spcPts val="800"/>
              </a:spcBef>
              <a:spcAft>
                <a:spcPts val="0"/>
              </a:spcAft>
              <a:buClr>
                <a:srgbClr val="FFFFFF"/>
              </a:buClr>
              <a:buSzPts val="3000"/>
              <a:buFont typeface="Arial"/>
              <a:buChar char="•"/>
              <a:defRPr>
                <a:solidFill>
                  <a:srgbClr val="FFFFFF"/>
                </a:solidFill>
              </a:defRPr>
            </a:lvl3pPr>
            <a:lvl4pPr indent="-400050" lvl="3" marL="1828800" algn="ctr">
              <a:lnSpc>
                <a:spcPct val="114000"/>
              </a:lnSpc>
              <a:spcBef>
                <a:spcPts val="800"/>
              </a:spcBef>
              <a:spcAft>
                <a:spcPts val="0"/>
              </a:spcAft>
              <a:buClr>
                <a:srgbClr val="FFFFFF"/>
              </a:buClr>
              <a:buSzPts val="2700"/>
              <a:buFont typeface="Arial"/>
              <a:buChar char="•"/>
              <a:defRPr>
                <a:solidFill>
                  <a:srgbClr val="FFFFFF"/>
                </a:solidFill>
              </a:defRPr>
            </a:lvl4pPr>
            <a:lvl5pPr indent="-400050" lvl="4" marL="2286000" algn="ctr">
              <a:lnSpc>
                <a:spcPct val="114000"/>
              </a:lnSpc>
              <a:spcBef>
                <a:spcPts val="800"/>
              </a:spcBef>
              <a:spcAft>
                <a:spcPts val="0"/>
              </a:spcAft>
              <a:buClr>
                <a:srgbClr val="FFFFFF"/>
              </a:buClr>
              <a:buSzPts val="2700"/>
              <a:buFont typeface="Arial"/>
              <a:buChar char="•"/>
              <a:defRPr>
                <a:solidFill>
                  <a:srgbClr val="FFFFFF"/>
                </a:solidFill>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descr="Picture 4" id="110" name="Google Shape;110;g3763ae15790_0_243"/>
          <p:cNvSpPr/>
          <p:nvPr/>
        </p:nvSpPr>
        <p:spPr>
          <a:xfrm>
            <a:off x="17116433" y="9196116"/>
            <a:ext cx="647131" cy="647131"/>
          </a:xfrm>
          <a:prstGeom prst="rect">
            <a:avLst/>
          </a:prstGeom>
          <a:noFill/>
          <a:ln>
            <a:noFill/>
          </a:ln>
        </p:spPr>
      </p:sp>
      <p:sp>
        <p:nvSpPr>
          <p:cNvPr id="111" name="Google Shape;111;g3763ae15790_0_243"/>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sz="1800">
                <a:solidFill>
                  <a:srgbClr val="757575"/>
                </a:solidFill>
              </a:defRPr>
            </a:lvl1pPr>
            <a:lvl2pPr indent="0" lvl="1" marL="0" algn="r">
              <a:spcBef>
                <a:spcPts val="0"/>
              </a:spcBef>
              <a:buNone/>
              <a:defRPr sz="1800">
                <a:solidFill>
                  <a:srgbClr val="757575"/>
                </a:solidFill>
              </a:defRPr>
            </a:lvl2pPr>
            <a:lvl3pPr indent="0" lvl="2" marL="0" algn="r">
              <a:spcBef>
                <a:spcPts val="0"/>
              </a:spcBef>
              <a:buNone/>
              <a:defRPr sz="1800">
                <a:solidFill>
                  <a:srgbClr val="757575"/>
                </a:solidFill>
              </a:defRPr>
            </a:lvl3pPr>
            <a:lvl4pPr indent="0" lvl="3" marL="0" algn="r">
              <a:spcBef>
                <a:spcPts val="0"/>
              </a:spcBef>
              <a:buNone/>
              <a:defRPr sz="1800">
                <a:solidFill>
                  <a:srgbClr val="757575"/>
                </a:solidFill>
              </a:defRPr>
            </a:lvl4pPr>
            <a:lvl5pPr indent="0" lvl="4" marL="0" algn="r">
              <a:spcBef>
                <a:spcPts val="0"/>
              </a:spcBef>
              <a:buNone/>
              <a:defRPr sz="1800">
                <a:solidFill>
                  <a:srgbClr val="757575"/>
                </a:solidFill>
              </a:defRPr>
            </a:lvl5pPr>
            <a:lvl6pPr indent="0" lvl="5" marL="0" algn="r">
              <a:spcBef>
                <a:spcPts val="0"/>
              </a:spcBef>
              <a:buNone/>
              <a:defRPr sz="1800">
                <a:solidFill>
                  <a:srgbClr val="757575"/>
                </a:solidFill>
              </a:defRPr>
            </a:lvl6pPr>
            <a:lvl7pPr indent="0" lvl="6" marL="0" algn="r">
              <a:spcBef>
                <a:spcPts val="0"/>
              </a:spcBef>
              <a:buNone/>
              <a:defRPr sz="1800">
                <a:solidFill>
                  <a:srgbClr val="757575"/>
                </a:solidFill>
              </a:defRPr>
            </a:lvl7pPr>
            <a:lvl8pPr indent="0" lvl="7" marL="0" algn="r">
              <a:spcBef>
                <a:spcPts val="0"/>
              </a:spcBef>
              <a:buNone/>
              <a:defRPr sz="1800">
                <a:solidFill>
                  <a:srgbClr val="757575"/>
                </a:solidFill>
              </a:defRPr>
            </a:lvl8pPr>
            <a:lvl9pPr indent="0" lvl="8" marL="0" algn="r">
              <a:spcBef>
                <a:spcPts val="0"/>
              </a:spcBef>
              <a:buNone/>
              <a:defRPr sz="1800">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112" name="Shape 112"/>
        <p:cNvGrpSpPr/>
        <p:nvPr/>
      </p:nvGrpSpPr>
      <p:grpSpPr>
        <a:xfrm>
          <a:off x="0" y="0"/>
          <a:ext cx="0" cy="0"/>
          <a:chOff x="0" y="0"/>
          <a:chExt cx="0" cy="0"/>
        </a:xfrm>
      </p:grpSpPr>
      <p:sp>
        <p:nvSpPr>
          <p:cNvPr id="113" name="Google Shape;113;g3763ae15790_0_250"/>
          <p:cNvSpPr/>
          <p:nvPr/>
        </p:nvSpPr>
        <p:spPr>
          <a:xfrm>
            <a:off x="-150" y="10091400"/>
            <a:ext cx="18288000" cy="1959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800" u="none" cap="none" strike="noStrike">
              <a:solidFill>
                <a:srgbClr val="000000"/>
              </a:solidFill>
              <a:latin typeface="Arial"/>
              <a:ea typeface="Arial"/>
              <a:cs typeface="Arial"/>
              <a:sym typeface="Arial"/>
            </a:endParaRPr>
          </a:p>
        </p:txBody>
      </p:sp>
      <p:sp>
        <p:nvSpPr>
          <p:cNvPr id="114" name="Google Shape;114;g3763ae15790_0_250"/>
          <p:cNvSpPr txBox="1"/>
          <p:nvPr>
            <p:ph type="title"/>
          </p:nvPr>
        </p:nvSpPr>
        <p:spPr>
          <a:xfrm>
            <a:off x="623400" y="890051"/>
            <a:ext cx="17041200" cy="1414800"/>
          </a:xfrm>
          <a:prstGeom prst="rect">
            <a:avLst/>
          </a:prstGeom>
          <a:noFill/>
          <a:ln>
            <a:noFill/>
          </a:ln>
        </p:spPr>
        <p:txBody>
          <a:bodyPr anchorCtr="0" anchor="t" bIns="137150" lIns="137150" spcFirstLastPara="1" rIns="137150" wrap="square" tIns="137150">
            <a:normAutofit/>
          </a:bodyPr>
          <a:lstStyle>
            <a:lvl1pPr lvl="0" algn="l">
              <a:lnSpc>
                <a:spcPct val="100000"/>
              </a:lnSpc>
              <a:spcBef>
                <a:spcPts val="0"/>
              </a:spcBef>
              <a:spcAft>
                <a:spcPts val="0"/>
              </a:spcAft>
              <a:buClr>
                <a:schemeClr val="accent3"/>
              </a:buClr>
              <a:buSzPts val="5400"/>
              <a:buFont typeface="Trebuchet MS"/>
              <a:buNone/>
              <a:defRPr>
                <a:solidFill>
                  <a:schemeClr val="accent3"/>
                </a:solidFill>
                <a:latin typeface="Trebuchet MS"/>
                <a:ea typeface="Trebuchet MS"/>
                <a:cs typeface="Trebuchet MS"/>
                <a:sym typeface="Trebuchet MS"/>
              </a:defRPr>
            </a:lvl1pPr>
            <a:lvl2pPr lvl="1" algn="l">
              <a:lnSpc>
                <a:spcPct val="100000"/>
              </a:lnSpc>
              <a:spcBef>
                <a:spcPts val="0"/>
              </a:spcBef>
              <a:spcAft>
                <a:spcPts val="0"/>
              </a:spcAft>
              <a:buSzPts val="5400"/>
              <a:buNone/>
              <a:defRPr/>
            </a:lvl2pPr>
            <a:lvl3pPr lvl="2" algn="l">
              <a:lnSpc>
                <a:spcPct val="100000"/>
              </a:lnSpc>
              <a:spcBef>
                <a:spcPts val="0"/>
              </a:spcBef>
              <a:spcAft>
                <a:spcPts val="0"/>
              </a:spcAft>
              <a:buSzPts val="5400"/>
              <a:buNone/>
              <a:defRPr/>
            </a:lvl3pPr>
            <a:lvl4pPr lvl="3" algn="l">
              <a:lnSpc>
                <a:spcPct val="100000"/>
              </a:lnSpc>
              <a:spcBef>
                <a:spcPts val="0"/>
              </a:spcBef>
              <a:spcAft>
                <a:spcPts val="0"/>
              </a:spcAft>
              <a:buSzPts val="5400"/>
              <a:buNone/>
              <a:defRPr/>
            </a:lvl4pPr>
            <a:lvl5pPr lvl="4" algn="l">
              <a:lnSpc>
                <a:spcPct val="100000"/>
              </a:lnSpc>
              <a:spcBef>
                <a:spcPts val="0"/>
              </a:spcBef>
              <a:spcAft>
                <a:spcPts val="0"/>
              </a:spcAft>
              <a:buSzPts val="5400"/>
              <a:buNone/>
              <a:defRPr/>
            </a:lvl5pPr>
            <a:lvl6pPr lvl="5" algn="l">
              <a:lnSpc>
                <a:spcPct val="100000"/>
              </a:lnSpc>
              <a:spcBef>
                <a:spcPts val="0"/>
              </a:spcBef>
              <a:spcAft>
                <a:spcPts val="0"/>
              </a:spcAft>
              <a:buSzPts val="5400"/>
              <a:buNone/>
              <a:defRPr/>
            </a:lvl6pPr>
            <a:lvl7pPr lvl="6" algn="l">
              <a:lnSpc>
                <a:spcPct val="100000"/>
              </a:lnSpc>
              <a:spcBef>
                <a:spcPts val="0"/>
              </a:spcBef>
              <a:spcAft>
                <a:spcPts val="0"/>
              </a:spcAft>
              <a:buSzPts val="5400"/>
              <a:buNone/>
              <a:defRPr/>
            </a:lvl7pPr>
            <a:lvl8pPr lvl="7" algn="l">
              <a:lnSpc>
                <a:spcPct val="100000"/>
              </a:lnSpc>
              <a:spcBef>
                <a:spcPts val="0"/>
              </a:spcBef>
              <a:spcAft>
                <a:spcPts val="0"/>
              </a:spcAft>
              <a:buSzPts val="5400"/>
              <a:buNone/>
              <a:defRPr/>
            </a:lvl8pPr>
            <a:lvl9pPr lvl="8" algn="l">
              <a:lnSpc>
                <a:spcPct val="100000"/>
              </a:lnSpc>
              <a:spcBef>
                <a:spcPts val="0"/>
              </a:spcBef>
              <a:spcAft>
                <a:spcPts val="0"/>
              </a:spcAft>
              <a:buSzPts val="5400"/>
              <a:buNone/>
              <a:defRPr/>
            </a:lvl9pPr>
          </a:lstStyle>
          <a:p/>
        </p:txBody>
      </p:sp>
      <p:sp>
        <p:nvSpPr>
          <p:cNvPr id="115" name="Google Shape;115;g3763ae15790_0_250"/>
          <p:cNvSpPr txBox="1"/>
          <p:nvPr>
            <p:ph idx="1" type="body"/>
          </p:nvPr>
        </p:nvSpPr>
        <p:spPr>
          <a:xfrm>
            <a:off x="623400" y="2532649"/>
            <a:ext cx="17041200" cy="6605700"/>
          </a:xfrm>
          <a:prstGeom prst="rect">
            <a:avLst/>
          </a:prstGeom>
          <a:noFill/>
          <a:ln>
            <a:noFill/>
          </a:ln>
        </p:spPr>
        <p:txBody>
          <a:bodyPr anchorCtr="0" anchor="t" bIns="137150" lIns="137150" spcFirstLastPara="1" rIns="137150" wrap="square" tIns="137150">
            <a:normAutofit/>
          </a:bodyPr>
          <a:lstStyle>
            <a:lvl1pPr indent="-400050" lvl="0" marL="457200" algn="l">
              <a:lnSpc>
                <a:spcPct val="115000"/>
              </a:lnSpc>
              <a:spcBef>
                <a:spcPts val="0"/>
              </a:spcBef>
              <a:spcAft>
                <a:spcPts val="0"/>
              </a:spcAft>
              <a:buClr>
                <a:schemeClr val="dk1"/>
              </a:buClr>
              <a:buSzPts val="2700"/>
              <a:buFont typeface="Trebuchet MS"/>
              <a:buChar char="●"/>
              <a:defRPr>
                <a:latin typeface="Trebuchet MS"/>
                <a:ea typeface="Trebuchet MS"/>
                <a:cs typeface="Trebuchet MS"/>
                <a:sym typeface="Trebuchet MS"/>
              </a:defRPr>
            </a:lvl1pPr>
            <a:lvl2pPr indent="-361950" lvl="1" marL="914400" algn="l">
              <a:lnSpc>
                <a:spcPct val="115000"/>
              </a:lnSpc>
              <a:spcBef>
                <a:spcPts val="0"/>
              </a:spcBef>
              <a:spcAft>
                <a:spcPts val="0"/>
              </a:spcAft>
              <a:buClr>
                <a:schemeClr val="dk1"/>
              </a:buClr>
              <a:buSzPts val="2100"/>
              <a:buFont typeface="Trebuchet MS"/>
              <a:buChar char="○"/>
              <a:defRPr>
                <a:latin typeface="Trebuchet MS"/>
                <a:ea typeface="Trebuchet MS"/>
                <a:cs typeface="Trebuchet MS"/>
                <a:sym typeface="Trebuchet MS"/>
              </a:defRPr>
            </a:lvl2pPr>
            <a:lvl3pPr indent="-361950" lvl="2" marL="1371600" algn="l">
              <a:lnSpc>
                <a:spcPct val="115000"/>
              </a:lnSpc>
              <a:spcBef>
                <a:spcPts val="0"/>
              </a:spcBef>
              <a:spcAft>
                <a:spcPts val="0"/>
              </a:spcAft>
              <a:buClr>
                <a:schemeClr val="dk1"/>
              </a:buClr>
              <a:buSzPts val="2100"/>
              <a:buFont typeface="Trebuchet MS"/>
              <a:buChar char="■"/>
              <a:defRPr>
                <a:latin typeface="Trebuchet MS"/>
                <a:ea typeface="Trebuchet MS"/>
                <a:cs typeface="Trebuchet MS"/>
                <a:sym typeface="Trebuchet MS"/>
              </a:defRPr>
            </a:lvl3pPr>
            <a:lvl4pPr indent="-361950" lvl="3" marL="1828800" algn="l">
              <a:lnSpc>
                <a:spcPct val="115000"/>
              </a:lnSpc>
              <a:spcBef>
                <a:spcPts val="0"/>
              </a:spcBef>
              <a:spcAft>
                <a:spcPts val="0"/>
              </a:spcAft>
              <a:buClr>
                <a:schemeClr val="dk1"/>
              </a:buClr>
              <a:buSzPts val="2100"/>
              <a:buFont typeface="Trebuchet MS"/>
              <a:buChar char="●"/>
              <a:defRPr>
                <a:latin typeface="Trebuchet MS"/>
                <a:ea typeface="Trebuchet MS"/>
                <a:cs typeface="Trebuchet MS"/>
                <a:sym typeface="Trebuchet MS"/>
              </a:defRPr>
            </a:lvl4pPr>
            <a:lvl5pPr indent="-361950" lvl="4" marL="2286000" algn="l">
              <a:lnSpc>
                <a:spcPct val="115000"/>
              </a:lnSpc>
              <a:spcBef>
                <a:spcPts val="0"/>
              </a:spcBef>
              <a:spcAft>
                <a:spcPts val="0"/>
              </a:spcAft>
              <a:buClr>
                <a:schemeClr val="dk1"/>
              </a:buClr>
              <a:buSzPts val="2100"/>
              <a:buFont typeface="Trebuchet MS"/>
              <a:buChar char="○"/>
              <a:defRPr>
                <a:latin typeface="Trebuchet MS"/>
                <a:ea typeface="Trebuchet MS"/>
                <a:cs typeface="Trebuchet MS"/>
                <a:sym typeface="Trebuchet MS"/>
              </a:defRPr>
            </a:lvl5pPr>
            <a:lvl6pPr indent="-361950" lvl="5" marL="2743200" algn="l">
              <a:lnSpc>
                <a:spcPct val="115000"/>
              </a:lnSpc>
              <a:spcBef>
                <a:spcPts val="0"/>
              </a:spcBef>
              <a:spcAft>
                <a:spcPts val="0"/>
              </a:spcAft>
              <a:buClr>
                <a:schemeClr val="dk1"/>
              </a:buClr>
              <a:buSzPts val="2100"/>
              <a:buFont typeface="Trebuchet MS"/>
              <a:buChar char="■"/>
              <a:defRPr>
                <a:latin typeface="Trebuchet MS"/>
                <a:ea typeface="Trebuchet MS"/>
                <a:cs typeface="Trebuchet MS"/>
                <a:sym typeface="Trebuchet MS"/>
              </a:defRPr>
            </a:lvl6pPr>
            <a:lvl7pPr indent="-361950" lvl="6" marL="3200400" algn="l">
              <a:lnSpc>
                <a:spcPct val="115000"/>
              </a:lnSpc>
              <a:spcBef>
                <a:spcPts val="0"/>
              </a:spcBef>
              <a:spcAft>
                <a:spcPts val="0"/>
              </a:spcAft>
              <a:buClr>
                <a:schemeClr val="dk1"/>
              </a:buClr>
              <a:buSzPts val="2100"/>
              <a:buFont typeface="Trebuchet MS"/>
              <a:buChar char="●"/>
              <a:defRPr>
                <a:latin typeface="Trebuchet MS"/>
                <a:ea typeface="Trebuchet MS"/>
                <a:cs typeface="Trebuchet MS"/>
                <a:sym typeface="Trebuchet MS"/>
              </a:defRPr>
            </a:lvl7pPr>
            <a:lvl8pPr indent="-361950" lvl="7" marL="3657600" algn="l">
              <a:lnSpc>
                <a:spcPct val="115000"/>
              </a:lnSpc>
              <a:spcBef>
                <a:spcPts val="0"/>
              </a:spcBef>
              <a:spcAft>
                <a:spcPts val="0"/>
              </a:spcAft>
              <a:buClr>
                <a:schemeClr val="dk1"/>
              </a:buClr>
              <a:buSzPts val="2100"/>
              <a:buFont typeface="Trebuchet MS"/>
              <a:buChar char="○"/>
              <a:defRPr>
                <a:latin typeface="Trebuchet MS"/>
                <a:ea typeface="Trebuchet MS"/>
                <a:cs typeface="Trebuchet MS"/>
                <a:sym typeface="Trebuchet MS"/>
              </a:defRPr>
            </a:lvl8pPr>
            <a:lvl9pPr indent="-361950" lvl="8" marL="4114800" algn="l">
              <a:lnSpc>
                <a:spcPct val="115000"/>
              </a:lnSpc>
              <a:spcBef>
                <a:spcPts val="0"/>
              </a:spcBef>
              <a:spcAft>
                <a:spcPts val="0"/>
              </a:spcAft>
              <a:buClr>
                <a:schemeClr val="dk1"/>
              </a:buClr>
              <a:buSzPts val="2100"/>
              <a:buFont typeface="Trebuchet MS"/>
              <a:buChar char="■"/>
              <a:defRPr>
                <a:latin typeface="Trebuchet MS"/>
                <a:ea typeface="Trebuchet MS"/>
                <a:cs typeface="Trebuchet MS"/>
                <a:sym typeface="Trebuchet MS"/>
              </a:defRPr>
            </a:lvl9pPr>
          </a:lstStyle>
          <a:p/>
        </p:txBody>
      </p:sp>
      <p:sp>
        <p:nvSpPr>
          <p:cNvPr id="116" name="Google Shape;116;g3763ae15790_0_250"/>
          <p:cNvSpPr txBox="1"/>
          <p:nvPr>
            <p:ph idx="12" type="sldNum"/>
          </p:nvPr>
        </p:nvSpPr>
        <p:spPr>
          <a:xfrm>
            <a:off x="16944917" y="9326435"/>
            <a:ext cx="1097700" cy="786900"/>
          </a:xfrm>
          <a:prstGeom prst="rect">
            <a:avLst/>
          </a:prstGeom>
          <a:noFill/>
          <a:ln>
            <a:noFill/>
          </a:ln>
        </p:spPr>
        <p:txBody>
          <a:bodyPr anchorCtr="0" anchor="ctr" bIns="137150" lIns="137150" spcFirstLastPara="1" rIns="137150" wrap="square" tIns="137150">
            <a:normAutofit/>
          </a:bodyPr>
          <a:lstStyle>
            <a:lvl1pPr indent="0" lvl="0"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500"/>
              <a:buFont typeface="Arial"/>
              <a:buNone/>
              <a:defRPr b="0" i="0" sz="2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7" name="Shape 117"/>
        <p:cNvGrpSpPr/>
        <p:nvPr/>
      </p:nvGrpSpPr>
      <p:grpSpPr>
        <a:xfrm>
          <a:off x="0" y="0"/>
          <a:ext cx="0" cy="0"/>
          <a:chOff x="0" y="0"/>
          <a:chExt cx="0" cy="0"/>
        </a:xfrm>
      </p:grpSpPr>
      <p:sp>
        <p:nvSpPr>
          <p:cNvPr id="118" name="Google Shape;118;g3763ae15790_0_255"/>
          <p:cNvSpPr txBox="1"/>
          <p:nvPr>
            <p:ph type="ctrTitle"/>
          </p:nvPr>
        </p:nvSpPr>
        <p:spPr>
          <a:xfrm>
            <a:off x="2286000" y="1683545"/>
            <a:ext cx="13716000" cy="3581700"/>
          </a:xfrm>
          <a:prstGeom prst="rect">
            <a:avLst/>
          </a:prstGeom>
          <a:noFill/>
          <a:ln>
            <a:noFill/>
          </a:ln>
        </p:spPr>
        <p:txBody>
          <a:bodyPr anchorCtr="0" anchor="b" bIns="68550" lIns="137150" spcFirstLastPara="1" rIns="137150" wrap="square" tIns="68550">
            <a:normAutofit/>
          </a:bodyPr>
          <a:lstStyle>
            <a:lvl1pPr lvl="0" algn="ctr">
              <a:lnSpc>
                <a:spcPct val="90000"/>
              </a:lnSpc>
              <a:spcBef>
                <a:spcPts val="0"/>
              </a:spcBef>
              <a:spcAft>
                <a:spcPts val="0"/>
              </a:spcAft>
              <a:buClr>
                <a:schemeClr val="dk1"/>
              </a:buClr>
              <a:buSzPts val="9000"/>
              <a:buFont typeface="Play"/>
              <a:buNone/>
              <a:defRPr sz="90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19" name="Google Shape;119;g3763ae15790_0_255"/>
          <p:cNvSpPr txBox="1"/>
          <p:nvPr>
            <p:ph idx="1" type="subTitle"/>
          </p:nvPr>
        </p:nvSpPr>
        <p:spPr>
          <a:xfrm>
            <a:off x="2286000" y="5403057"/>
            <a:ext cx="13716000" cy="2483700"/>
          </a:xfrm>
          <a:prstGeom prst="rect">
            <a:avLst/>
          </a:prstGeom>
          <a:noFill/>
          <a:ln>
            <a:noFill/>
          </a:ln>
        </p:spPr>
        <p:txBody>
          <a:bodyPr anchorCtr="0" anchor="t" bIns="68550" lIns="137150" spcFirstLastPara="1" rIns="137150" wrap="square" tIns="6855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800"/>
              </a:spcBef>
              <a:spcAft>
                <a:spcPts val="0"/>
              </a:spcAft>
              <a:buClr>
                <a:schemeClr val="dk1"/>
              </a:buClr>
              <a:buSzPts val="3000"/>
              <a:buNone/>
              <a:defRPr sz="3000"/>
            </a:lvl2pPr>
            <a:lvl3pPr lvl="2" algn="ctr">
              <a:lnSpc>
                <a:spcPct val="90000"/>
              </a:lnSpc>
              <a:spcBef>
                <a:spcPts val="800"/>
              </a:spcBef>
              <a:spcAft>
                <a:spcPts val="0"/>
              </a:spcAft>
              <a:buClr>
                <a:schemeClr val="dk1"/>
              </a:buClr>
              <a:buSzPts val="2700"/>
              <a:buNone/>
              <a:defRPr sz="2700"/>
            </a:lvl3pPr>
            <a:lvl4pPr lvl="3" algn="ctr">
              <a:lnSpc>
                <a:spcPct val="90000"/>
              </a:lnSpc>
              <a:spcBef>
                <a:spcPts val="800"/>
              </a:spcBef>
              <a:spcAft>
                <a:spcPts val="0"/>
              </a:spcAft>
              <a:buClr>
                <a:schemeClr val="dk1"/>
              </a:buClr>
              <a:buSzPts val="2400"/>
              <a:buNone/>
              <a:defRPr sz="2400"/>
            </a:lvl4pPr>
            <a:lvl5pPr lvl="4" algn="ctr">
              <a:lnSpc>
                <a:spcPct val="90000"/>
              </a:lnSpc>
              <a:spcBef>
                <a:spcPts val="800"/>
              </a:spcBef>
              <a:spcAft>
                <a:spcPts val="0"/>
              </a:spcAft>
              <a:buClr>
                <a:schemeClr val="dk1"/>
              </a:buClr>
              <a:buSzPts val="2400"/>
              <a:buNone/>
              <a:defRPr sz="2400"/>
            </a:lvl5pPr>
            <a:lvl6pPr lvl="5" algn="ctr">
              <a:lnSpc>
                <a:spcPct val="90000"/>
              </a:lnSpc>
              <a:spcBef>
                <a:spcPts val="800"/>
              </a:spcBef>
              <a:spcAft>
                <a:spcPts val="0"/>
              </a:spcAft>
              <a:buClr>
                <a:schemeClr val="dk1"/>
              </a:buClr>
              <a:buSzPts val="2400"/>
              <a:buNone/>
              <a:defRPr sz="2400"/>
            </a:lvl6pPr>
            <a:lvl7pPr lvl="6" algn="ctr">
              <a:lnSpc>
                <a:spcPct val="90000"/>
              </a:lnSpc>
              <a:spcBef>
                <a:spcPts val="800"/>
              </a:spcBef>
              <a:spcAft>
                <a:spcPts val="0"/>
              </a:spcAft>
              <a:buClr>
                <a:schemeClr val="dk1"/>
              </a:buClr>
              <a:buSzPts val="2400"/>
              <a:buNone/>
              <a:defRPr sz="2400"/>
            </a:lvl7pPr>
            <a:lvl8pPr lvl="7" algn="ctr">
              <a:lnSpc>
                <a:spcPct val="90000"/>
              </a:lnSpc>
              <a:spcBef>
                <a:spcPts val="800"/>
              </a:spcBef>
              <a:spcAft>
                <a:spcPts val="0"/>
              </a:spcAft>
              <a:buClr>
                <a:schemeClr val="dk1"/>
              </a:buClr>
              <a:buSzPts val="2400"/>
              <a:buNone/>
              <a:defRPr sz="2400"/>
            </a:lvl8pPr>
            <a:lvl9pPr lvl="8" algn="ctr">
              <a:lnSpc>
                <a:spcPct val="90000"/>
              </a:lnSpc>
              <a:spcBef>
                <a:spcPts val="800"/>
              </a:spcBef>
              <a:spcAft>
                <a:spcPts val="0"/>
              </a:spcAft>
              <a:buClr>
                <a:schemeClr val="dk1"/>
              </a:buClr>
              <a:buSzPts val="2400"/>
              <a:buNone/>
              <a:defRPr sz="2400"/>
            </a:lvl9pPr>
          </a:lstStyle>
          <a:p/>
        </p:txBody>
      </p:sp>
      <p:sp>
        <p:nvSpPr>
          <p:cNvPr id="120" name="Google Shape;120;g3763ae15790_0_255"/>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21" name="Google Shape;121;g3763ae15790_0_255"/>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22" name="Google Shape;122;g3763ae15790_0_255"/>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3" name="Shape 123"/>
        <p:cNvGrpSpPr/>
        <p:nvPr/>
      </p:nvGrpSpPr>
      <p:grpSpPr>
        <a:xfrm>
          <a:off x="0" y="0"/>
          <a:ext cx="0" cy="0"/>
          <a:chOff x="0" y="0"/>
          <a:chExt cx="0" cy="0"/>
        </a:xfrm>
      </p:grpSpPr>
      <p:sp>
        <p:nvSpPr>
          <p:cNvPr id="124" name="Google Shape;124;g3763ae15790_0_261"/>
          <p:cNvSpPr txBox="1"/>
          <p:nvPr>
            <p:ph type="title"/>
          </p:nvPr>
        </p:nvSpPr>
        <p:spPr>
          <a:xfrm>
            <a:off x="1247775" y="2564607"/>
            <a:ext cx="15773400" cy="4279200"/>
          </a:xfrm>
          <a:prstGeom prst="rect">
            <a:avLst/>
          </a:prstGeom>
          <a:noFill/>
          <a:ln>
            <a:noFill/>
          </a:ln>
        </p:spPr>
        <p:txBody>
          <a:bodyPr anchorCtr="0" anchor="b" bIns="68550" lIns="137150" spcFirstLastPara="1" rIns="137150" wrap="square" tIns="68550">
            <a:normAutofit/>
          </a:bodyPr>
          <a:lstStyle>
            <a:lvl1pPr lvl="0" algn="l">
              <a:lnSpc>
                <a:spcPct val="90000"/>
              </a:lnSpc>
              <a:spcBef>
                <a:spcPts val="0"/>
              </a:spcBef>
              <a:spcAft>
                <a:spcPts val="0"/>
              </a:spcAft>
              <a:buClr>
                <a:schemeClr val="dk1"/>
              </a:buClr>
              <a:buSzPts val="9000"/>
              <a:buFont typeface="Play"/>
              <a:buNone/>
              <a:defRPr sz="90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25" name="Google Shape;125;g3763ae15790_0_261"/>
          <p:cNvSpPr txBox="1"/>
          <p:nvPr>
            <p:ph idx="1" type="body"/>
          </p:nvPr>
        </p:nvSpPr>
        <p:spPr>
          <a:xfrm>
            <a:off x="1247775" y="6884195"/>
            <a:ext cx="15773400" cy="2250600"/>
          </a:xfrm>
          <a:prstGeom prst="rect">
            <a:avLst/>
          </a:prstGeom>
          <a:noFill/>
          <a:ln>
            <a:noFill/>
          </a:ln>
        </p:spPr>
        <p:txBody>
          <a:bodyPr anchorCtr="0" anchor="t" bIns="68550" lIns="137150" spcFirstLastPara="1" rIns="137150" wrap="square" tIns="68550">
            <a:normAutofit/>
          </a:bodyPr>
          <a:lstStyle>
            <a:lvl1pPr indent="-228600" lvl="0" marL="457200" algn="l">
              <a:lnSpc>
                <a:spcPct val="90000"/>
              </a:lnSpc>
              <a:spcBef>
                <a:spcPts val="1500"/>
              </a:spcBef>
              <a:spcAft>
                <a:spcPts val="0"/>
              </a:spcAft>
              <a:buClr>
                <a:srgbClr val="757575"/>
              </a:buClr>
              <a:buSzPts val="3600"/>
              <a:buNone/>
              <a:defRPr sz="3600">
                <a:solidFill>
                  <a:srgbClr val="757575"/>
                </a:solidFill>
              </a:defRPr>
            </a:lvl1pPr>
            <a:lvl2pPr indent="-228600" lvl="1" marL="914400" algn="l">
              <a:lnSpc>
                <a:spcPct val="90000"/>
              </a:lnSpc>
              <a:spcBef>
                <a:spcPts val="800"/>
              </a:spcBef>
              <a:spcAft>
                <a:spcPts val="0"/>
              </a:spcAft>
              <a:buClr>
                <a:srgbClr val="757575"/>
              </a:buClr>
              <a:buSzPts val="3000"/>
              <a:buNone/>
              <a:defRPr sz="3000">
                <a:solidFill>
                  <a:srgbClr val="757575"/>
                </a:solidFill>
              </a:defRPr>
            </a:lvl2pPr>
            <a:lvl3pPr indent="-228600" lvl="2" marL="1371600" algn="l">
              <a:lnSpc>
                <a:spcPct val="90000"/>
              </a:lnSpc>
              <a:spcBef>
                <a:spcPts val="800"/>
              </a:spcBef>
              <a:spcAft>
                <a:spcPts val="0"/>
              </a:spcAft>
              <a:buClr>
                <a:srgbClr val="757575"/>
              </a:buClr>
              <a:buSzPts val="2700"/>
              <a:buNone/>
              <a:defRPr sz="2700">
                <a:solidFill>
                  <a:srgbClr val="757575"/>
                </a:solidFill>
              </a:defRPr>
            </a:lvl3pPr>
            <a:lvl4pPr indent="-228600" lvl="3" marL="1828800" algn="l">
              <a:lnSpc>
                <a:spcPct val="90000"/>
              </a:lnSpc>
              <a:spcBef>
                <a:spcPts val="800"/>
              </a:spcBef>
              <a:spcAft>
                <a:spcPts val="0"/>
              </a:spcAft>
              <a:buClr>
                <a:srgbClr val="757575"/>
              </a:buClr>
              <a:buSzPts val="2400"/>
              <a:buNone/>
              <a:defRPr sz="2400">
                <a:solidFill>
                  <a:srgbClr val="757575"/>
                </a:solidFill>
              </a:defRPr>
            </a:lvl4pPr>
            <a:lvl5pPr indent="-228600" lvl="4" marL="2286000" algn="l">
              <a:lnSpc>
                <a:spcPct val="90000"/>
              </a:lnSpc>
              <a:spcBef>
                <a:spcPts val="800"/>
              </a:spcBef>
              <a:spcAft>
                <a:spcPts val="0"/>
              </a:spcAft>
              <a:buClr>
                <a:srgbClr val="757575"/>
              </a:buClr>
              <a:buSzPts val="2400"/>
              <a:buNone/>
              <a:defRPr sz="2400">
                <a:solidFill>
                  <a:srgbClr val="757575"/>
                </a:solidFill>
              </a:defRPr>
            </a:lvl5pPr>
            <a:lvl6pPr indent="-228600" lvl="5" marL="2743200" algn="l">
              <a:lnSpc>
                <a:spcPct val="90000"/>
              </a:lnSpc>
              <a:spcBef>
                <a:spcPts val="800"/>
              </a:spcBef>
              <a:spcAft>
                <a:spcPts val="0"/>
              </a:spcAft>
              <a:buClr>
                <a:srgbClr val="757575"/>
              </a:buClr>
              <a:buSzPts val="2400"/>
              <a:buNone/>
              <a:defRPr sz="2400">
                <a:solidFill>
                  <a:srgbClr val="757575"/>
                </a:solidFill>
              </a:defRPr>
            </a:lvl6pPr>
            <a:lvl7pPr indent="-228600" lvl="6" marL="3200400" algn="l">
              <a:lnSpc>
                <a:spcPct val="90000"/>
              </a:lnSpc>
              <a:spcBef>
                <a:spcPts val="800"/>
              </a:spcBef>
              <a:spcAft>
                <a:spcPts val="0"/>
              </a:spcAft>
              <a:buClr>
                <a:srgbClr val="757575"/>
              </a:buClr>
              <a:buSzPts val="2400"/>
              <a:buNone/>
              <a:defRPr sz="2400">
                <a:solidFill>
                  <a:srgbClr val="757575"/>
                </a:solidFill>
              </a:defRPr>
            </a:lvl7pPr>
            <a:lvl8pPr indent="-228600" lvl="7" marL="3657600" algn="l">
              <a:lnSpc>
                <a:spcPct val="90000"/>
              </a:lnSpc>
              <a:spcBef>
                <a:spcPts val="800"/>
              </a:spcBef>
              <a:spcAft>
                <a:spcPts val="0"/>
              </a:spcAft>
              <a:buClr>
                <a:srgbClr val="757575"/>
              </a:buClr>
              <a:buSzPts val="2400"/>
              <a:buNone/>
              <a:defRPr sz="2400">
                <a:solidFill>
                  <a:srgbClr val="757575"/>
                </a:solidFill>
              </a:defRPr>
            </a:lvl8pPr>
            <a:lvl9pPr indent="-228600" lvl="8" marL="4114800" algn="l">
              <a:lnSpc>
                <a:spcPct val="90000"/>
              </a:lnSpc>
              <a:spcBef>
                <a:spcPts val="800"/>
              </a:spcBef>
              <a:spcAft>
                <a:spcPts val="0"/>
              </a:spcAft>
              <a:buClr>
                <a:srgbClr val="757575"/>
              </a:buClr>
              <a:buSzPts val="2400"/>
              <a:buNone/>
              <a:defRPr sz="2400">
                <a:solidFill>
                  <a:srgbClr val="757575"/>
                </a:solidFill>
              </a:defRPr>
            </a:lvl9pPr>
          </a:lstStyle>
          <a:p/>
        </p:txBody>
      </p:sp>
      <p:sp>
        <p:nvSpPr>
          <p:cNvPr id="126" name="Google Shape;126;g3763ae15790_0_261"/>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27" name="Google Shape;127;g3763ae15790_0_261"/>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28" name="Google Shape;128;g3763ae15790_0_261"/>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9" name="Shape 129"/>
        <p:cNvGrpSpPr/>
        <p:nvPr/>
      </p:nvGrpSpPr>
      <p:grpSpPr>
        <a:xfrm>
          <a:off x="0" y="0"/>
          <a:ext cx="0" cy="0"/>
          <a:chOff x="0" y="0"/>
          <a:chExt cx="0" cy="0"/>
        </a:xfrm>
      </p:grpSpPr>
      <p:sp>
        <p:nvSpPr>
          <p:cNvPr id="130" name="Google Shape;130;g3763ae15790_0_267"/>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31" name="Google Shape;131;g3763ae15790_0_267"/>
          <p:cNvSpPr txBox="1"/>
          <p:nvPr>
            <p:ph idx="1" type="body"/>
          </p:nvPr>
        </p:nvSpPr>
        <p:spPr>
          <a:xfrm>
            <a:off x="1257300" y="2738438"/>
            <a:ext cx="7772400" cy="6526800"/>
          </a:xfrm>
          <a:prstGeom prst="rect">
            <a:avLst/>
          </a:prstGeom>
          <a:noFill/>
          <a:ln>
            <a:noFill/>
          </a:ln>
        </p:spPr>
        <p:txBody>
          <a:bodyPr anchorCtr="0" anchor="t" bIns="68550" lIns="137150" spcFirstLastPara="1" rIns="137150" wrap="square" tIns="68550">
            <a:normAutofit/>
          </a:bodyPr>
          <a:lstStyle>
            <a:lvl1pPr indent="-400050" lvl="0" marL="457200" algn="l">
              <a:lnSpc>
                <a:spcPct val="90000"/>
              </a:lnSpc>
              <a:spcBef>
                <a:spcPts val="1500"/>
              </a:spcBef>
              <a:spcAft>
                <a:spcPts val="0"/>
              </a:spcAft>
              <a:buClr>
                <a:schemeClr val="dk1"/>
              </a:buClr>
              <a:buSzPts val="2700"/>
              <a:buChar char="•"/>
              <a:defRPr/>
            </a:lvl1pPr>
            <a:lvl2pPr indent="-400050" lvl="1" marL="914400" algn="l">
              <a:lnSpc>
                <a:spcPct val="90000"/>
              </a:lnSpc>
              <a:spcBef>
                <a:spcPts val="800"/>
              </a:spcBef>
              <a:spcAft>
                <a:spcPts val="0"/>
              </a:spcAft>
              <a:buClr>
                <a:schemeClr val="dk1"/>
              </a:buClr>
              <a:buSzPts val="2700"/>
              <a:buChar char="•"/>
              <a:defRPr/>
            </a:lvl2pPr>
            <a:lvl3pPr indent="-400050" lvl="2" marL="1371600" algn="l">
              <a:lnSpc>
                <a:spcPct val="90000"/>
              </a:lnSpc>
              <a:spcBef>
                <a:spcPts val="800"/>
              </a:spcBef>
              <a:spcAft>
                <a:spcPts val="0"/>
              </a:spcAft>
              <a:buClr>
                <a:schemeClr val="dk1"/>
              </a:buClr>
              <a:buSzPts val="2700"/>
              <a:buChar char="•"/>
              <a:defRPr/>
            </a:lvl3pPr>
            <a:lvl4pPr indent="-400050" lvl="3" marL="1828800" algn="l">
              <a:lnSpc>
                <a:spcPct val="90000"/>
              </a:lnSpc>
              <a:spcBef>
                <a:spcPts val="800"/>
              </a:spcBef>
              <a:spcAft>
                <a:spcPts val="0"/>
              </a:spcAft>
              <a:buClr>
                <a:schemeClr val="dk1"/>
              </a:buClr>
              <a:buSzPts val="2700"/>
              <a:buChar char="•"/>
              <a:defRPr/>
            </a:lvl4pPr>
            <a:lvl5pPr indent="-400050" lvl="4" marL="2286000" algn="l">
              <a:lnSpc>
                <a:spcPct val="90000"/>
              </a:lnSpc>
              <a:spcBef>
                <a:spcPts val="800"/>
              </a:spcBef>
              <a:spcAft>
                <a:spcPts val="0"/>
              </a:spcAft>
              <a:buClr>
                <a:schemeClr val="dk1"/>
              </a:buClr>
              <a:buSzPts val="2700"/>
              <a:buChar char="•"/>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id="132" name="Google Shape;132;g3763ae15790_0_267"/>
          <p:cNvSpPr txBox="1"/>
          <p:nvPr>
            <p:ph idx="2" type="body"/>
          </p:nvPr>
        </p:nvSpPr>
        <p:spPr>
          <a:xfrm>
            <a:off x="9258300" y="2738438"/>
            <a:ext cx="7772400" cy="6526800"/>
          </a:xfrm>
          <a:prstGeom prst="rect">
            <a:avLst/>
          </a:prstGeom>
          <a:noFill/>
          <a:ln>
            <a:noFill/>
          </a:ln>
        </p:spPr>
        <p:txBody>
          <a:bodyPr anchorCtr="0" anchor="t" bIns="68550" lIns="137150" spcFirstLastPara="1" rIns="137150" wrap="square" tIns="68550">
            <a:normAutofit/>
          </a:bodyPr>
          <a:lstStyle>
            <a:lvl1pPr indent="-400050" lvl="0" marL="457200" algn="l">
              <a:lnSpc>
                <a:spcPct val="90000"/>
              </a:lnSpc>
              <a:spcBef>
                <a:spcPts val="1500"/>
              </a:spcBef>
              <a:spcAft>
                <a:spcPts val="0"/>
              </a:spcAft>
              <a:buClr>
                <a:schemeClr val="dk1"/>
              </a:buClr>
              <a:buSzPts val="2700"/>
              <a:buChar char="•"/>
              <a:defRPr/>
            </a:lvl1pPr>
            <a:lvl2pPr indent="-400050" lvl="1" marL="914400" algn="l">
              <a:lnSpc>
                <a:spcPct val="90000"/>
              </a:lnSpc>
              <a:spcBef>
                <a:spcPts val="800"/>
              </a:spcBef>
              <a:spcAft>
                <a:spcPts val="0"/>
              </a:spcAft>
              <a:buClr>
                <a:schemeClr val="dk1"/>
              </a:buClr>
              <a:buSzPts val="2700"/>
              <a:buChar char="•"/>
              <a:defRPr/>
            </a:lvl2pPr>
            <a:lvl3pPr indent="-400050" lvl="2" marL="1371600" algn="l">
              <a:lnSpc>
                <a:spcPct val="90000"/>
              </a:lnSpc>
              <a:spcBef>
                <a:spcPts val="800"/>
              </a:spcBef>
              <a:spcAft>
                <a:spcPts val="0"/>
              </a:spcAft>
              <a:buClr>
                <a:schemeClr val="dk1"/>
              </a:buClr>
              <a:buSzPts val="2700"/>
              <a:buChar char="•"/>
              <a:defRPr/>
            </a:lvl3pPr>
            <a:lvl4pPr indent="-400050" lvl="3" marL="1828800" algn="l">
              <a:lnSpc>
                <a:spcPct val="90000"/>
              </a:lnSpc>
              <a:spcBef>
                <a:spcPts val="800"/>
              </a:spcBef>
              <a:spcAft>
                <a:spcPts val="0"/>
              </a:spcAft>
              <a:buClr>
                <a:schemeClr val="dk1"/>
              </a:buClr>
              <a:buSzPts val="2700"/>
              <a:buChar char="•"/>
              <a:defRPr/>
            </a:lvl4pPr>
            <a:lvl5pPr indent="-400050" lvl="4" marL="2286000" algn="l">
              <a:lnSpc>
                <a:spcPct val="90000"/>
              </a:lnSpc>
              <a:spcBef>
                <a:spcPts val="800"/>
              </a:spcBef>
              <a:spcAft>
                <a:spcPts val="0"/>
              </a:spcAft>
              <a:buClr>
                <a:schemeClr val="dk1"/>
              </a:buClr>
              <a:buSzPts val="2700"/>
              <a:buChar char="•"/>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id="133" name="Google Shape;133;g3763ae15790_0_267"/>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34" name="Google Shape;134;g3763ae15790_0_267"/>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35" name="Google Shape;135;g3763ae15790_0_267"/>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6" name="Shape 136"/>
        <p:cNvGrpSpPr/>
        <p:nvPr/>
      </p:nvGrpSpPr>
      <p:grpSpPr>
        <a:xfrm>
          <a:off x="0" y="0"/>
          <a:ext cx="0" cy="0"/>
          <a:chOff x="0" y="0"/>
          <a:chExt cx="0" cy="0"/>
        </a:xfrm>
      </p:grpSpPr>
      <p:sp>
        <p:nvSpPr>
          <p:cNvPr id="137" name="Google Shape;137;g3763ae15790_0_274"/>
          <p:cNvSpPr txBox="1"/>
          <p:nvPr>
            <p:ph type="title"/>
          </p:nvPr>
        </p:nvSpPr>
        <p:spPr>
          <a:xfrm>
            <a:off x="1259682" y="547688"/>
            <a:ext cx="15773400" cy="1988700"/>
          </a:xfrm>
          <a:prstGeom prst="rect">
            <a:avLst/>
          </a:prstGeom>
          <a:noFill/>
          <a:ln>
            <a:noFill/>
          </a:ln>
        </p:spPr>
        <p:txBody>
          <a:bodyPr anchorCtr="0" anchor="ctr" bIns="68550" lIns="137150" spcFirstLastPara="1" rIns="137150" wrap="square" tIns="6855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38" name="Google Shape;138;g3763ae15790_0_274"/>
          <p:cNvSpPr txBox="1"/>
          <p:nvPr>
            <p:ph idx="1" type="body"/>
          </p:nvPr>
        </p:nvSpPr>
        <p:spPr>
          <a:xfrm>
            <a:off x="1259682" y="2521745"/>
            <a:ext cx="7737000" cy="1235700"/>
          </a:xfrm>
          <a:prstGeom prst="rect">
            <a:avLst/>
          </a:prstGeom>
          <a:noFill/>
          <a:ln>
            <a:noFill/>
          </a:ln>
        </p:spPr>
        <p:txBody>
          <a:bodyPr anchorCtr="0" anchor="b" bIns="68550" lIns="137150" spcFirstLastPara="1" rIns="137150" wrap="square" tIns="6855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800"/>
              </a:spcBef>
              <a:spcAft>
                <a:spcPts val="0"/>
              </a:spcAft>
              <a:buClr>
                <a:schemeClr val="dk1"/>
              </a:buClr>
              <a:buSzPts val="3000"/>
              <a:buNone/>
              <a:defRPr b="1" sz="3000"/>
            </a:lvl2pPr>
            <a:lvl3pPr indent="-228600" lvl="2" marL="1371600" algn="l">
              <a:lnSpc>
                <a:spcPct val="90000"/>
              </a:lnSpc>
              <a:spcBef>
                <a:spcPts val="800"/>
              </a:spcBef>
              <a:spcAft>
                <a:spcPts val="0"/>
              </a:spcAft>
              <a:buClr>
                <a:schemeClr val="dk1"/>
              </a:buClr>
              <a:buSzPts val="2700"/>
              <a:buNone/>
              <a:defRPr b="1" sz="2700"/>
            </a:lvl3pPr>
            <a:lvl4pPr indent="-228600" lvl="3" marL="1828800" algn="l">
              <a:lnSpc>
                <a:spcPct val="90000"/>
              </a:lnSpc>
              <a:spcBef>
                <a:spcPts val="800"/>
              </a:spcBef>
              <a:spcAft>
                <a:spcPts val="0"/>
              </a:spcAft>
              <a:buClr>
                <a:schemeClr val="dk1"/>
              </a:buClr>
              <a:buSzPts val="2400"/>
              <a:buNone/>
              <a:defRPr b="1" sz="2400"/>
            </a:lvl4pPr>
            <a:lvl5pPr indent="-228600" lvl="4" marL="2286000" algn="l">
              <a:lnSpc>
                <a:spcPct val="90000"/>
              </a:lnSpc>
              <a:spcBef>
                <a:spcPts val="800"/>
              </a:spcBef>
              <a:spcAft>
                <a:spcPts val="0"/>
              </a:spcAft>
              <a:buClr>
                <a:schemeClr val="dk1"/>
              </a:buClr>
              <a:buSzPts val="2400"/>
              <a:buNone/>
              <a:defRPr b="1" sz="2400"/>
            </a:lvl5pPr>
            <a:lvl6pPr indent="-228600" lvl="5" marL="2743200" algn="l">
              <a:lnSpc>
                <a:spcPct val="90000"/>
              </a:lnSpc>
              <a:spcBef>
                <a:spcPts val="800"/>
              </a:spcBef>
              <a:spcAft>
                <a:spcPts val="0"/>
              </a:spcAft>
              <a:buClr>
                <a:schemeClr val="dk1"/>
              </a:buClr>
              <a:buSzPts val="2400"/>
              <a:buNone/>
              <a:defRPr b="1" sz="2400"/>
            </a:lvl6pPr>
            <a:lvl7pPr indent="-228600" lvl="6" marL="3200400" algn="l">
              <a:lnSpc>
                <a:spcPct val="90000"/>
              </a:lnSpc>
              <a:spcBef>
                <a:spcPts val="800"/>
              </a:spcBef>
              <a:spcAft>
                <a:spcPts val="0"/>
              </a:spcAft>
              <a:buClr>
                <a:schemeClr val="dk1"/>
              </a:buClr>
              <a:buSzPts val="2400"/>
              <a:buNone/>
              <a:defRPr b="1" sz="2400"/>
            </a:lvl7pPr>
            <a:lvl8pPr indent="-228600" lvl="7" marL="3657600" algn="l">
              <a:lnSpc>
                <a:spcPct val="90000"/>
              </a:lnSpc>
              <a:spcBef>
                <a:spcPts val="800"/>
              </a:spcBef>
              <a:spcAft>
                <a:spcPts val="0"/>
              </a:spcAft>
              <a:buClr>
                <a:schemeClr val="dk1"/>
              </a:buClr>
              <a:buSzPts val="2400"/>
              <a:buNone/>
              <a:defRPr b="1" sz="2400"/>
            </a:lvl8pPr>
            <a:lvl9pPr indent="-228600" lvl="8" marL="4114800" algn="l">
              <a:lnSpc>
                <a:spcPct val="90000"/>
              </a:lnSpc>
              <a:spcBef>
                <a:spcPts val="800"/>
              </a:spcBef>
              <a:spcAft>
                <a:spcPts val="0"/>
              </a:spcAft>
              <a:buClr>
                <a:schemeClr val="dk1"/>
              </a:buClr>
              <a:buSzPts val="2400"/>
              <a:buNone/>
              <a:defRPr b="1" sz="2400"/>
            </a:lvl9pPr>
          </a:lstStyle>
          <a:p/>
        </p:txBody>
      </p:sp>
      <p:sp>
        <p:nvSpPr>
          <p:cNvPr id="139" name="Google Shape;139;g3763ae15790_0_274"/>
          <p:cNvSpPr txBox="1"/>
          <p:nvPr>
            <p:ph idx="2" type="body"/>
          </p:nvPr>
        </p:nvSpPr>
        <p:spPr>
          <a:xfrm>
            <a:off x="1259682" y="3757613"/>
            <a:ext cx="7737000" cy="5526900"/>
          </a:xfrm>
          <a:prstGeom prst="rect">
            <a:avLst/>
          </a:prstGeom>
          <a:noFill/>
          <a:ln>
            <a:noFill/>
          </a:ln>
        </p:spPr>
        <p:txBody>
          <a:bodyPr anchorCtr="0" anchor="t" bIns="68550" lIns="137150" spcFirstLastPara="1" rIns="137150" wrap="square" tIns="68550">
            <a:normAutofit/>
          </a:bodyPr>
          <a:lstStyle>
            <a:lvl1pPr indent="-400050" lvl="0" marL="457200" algn="l">
              <a:lnSpc>
                <a:spcPct val="90000"/>
              </a:lnSpc>
              <a:spcBef>
                <a:spcPts val="1500"/>
              </a:spcBef>
              <a:spcAft>
                <a:spcPts val="0"/>
              </a:spcAft>
              <a:buClr>
                <a:schemeClr val="dk1"/>
              </a:buClr>
              <a:buSzPts val="2700"/>
              <a:buChar char="•"/>
              <a:defRPr/>
            </a:lvl1pPr>
            <a:lvl2pPr indent="-400050" lvl="1" marL="914400" algn="l">
              <a:lnSpc>
                <a:spcPct val="90000"/>
              </a:lnSpc>
              <a:spcBef>
                <a:spcPts val="800"/>
              </a:spcBef>
              <a:spcAft>
                <a:spcPts val="0"/>
              </a:spcAft>
              <a:buClr>
                <a:schemeClr val="dk1"/>
              </a:buClr>
              <a:buSzPts val="2700"/>
              <a:buChar char="•"/>
              <a:defRPr/>
            </a:lvl2pPr>
            <a:lvl3pPr indent="-400050" lvl="2" marL="1371600" algn="l">
              <a:lnSpc>
                <a:spcPct val="90000"/>
              </a:lnSpc>
              <a:spcBef>
                <a:spcPts val="800"/>
              </a:spcBef>
              <a:spcAft>
                <a:spcPts val="0"/>
              </a:spcAft>
              <a:buClr>
                <a:schemeClr val="dk1"/>
              </a:buClr>
              <a:buSzPts val="2700"/>
              <a:buChar char="•"/>
              <a:defRPr/>
            </a:lvl3pPr>
            <a:lvl4pPr indent="-400050" lvl="3" marL="1828800" algn="l">
              <a:lnSpc>
                <a:spcPct val="90000"/>
              </a:lnSpc>
              <a:spcBef>
                <a:spcPts val="800"/>
              </a:spcBef>
              <a:spcAft>
                <a:spcPts val="0"/>
              </a:spcAft>
              <a:buClr>
                <a:schemeClr val="dk1"/>
              </a:buClr>
              <a:buSzPts val="2700"/>
              <a:buChar char="•"/>
              <a:defRPr/>
            </a:lvl4pPr>
            <a:lvl5pPr indent="-400050" lvl="4" marL="2286000" algn="l">
              <a:lnSpc>
                <a:spcPct val="90000"/>
              </a:lnSpc>
              <a:spcBef>
                <a:spcPts val="800"/>
              </a:spcBef>
              <a:spcAft>
                <a:spcPts val="0"/>
              </a:spcAft>
              <a:buClr>
                <a:schemeClr val="dk1"/>
              </a:buClr>
              <a:buSzPts val="2700"/>
              <a:buChar char="•"/>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id="140" name="Google Shape;140;g3763ae15790_0_274"/>
          <p:cNvSpPr txBox="1"/>
          <p:nvPr>
            <p:ph idx="3" type="body"/>
          </p:nvPr>
        </p:nvSpPr>
        <p:spPr>
          <a:xfrm>
            <a:off x="9258300" y="2521745"/>
            <a:ext cx="7774500" cy="1235700"/>
          </a:xfrm>
          <a:prstGeom prst="rect">
            <a:avLst/>
          </a:prstGeom>
          <a:noFill/>
          <a:ln>
            <a:noFill/>
          </a:ln>
        </p:spPr>
        <p:txBody>
          <a:bodyPr anchorCtr="0" anchor="b" bIns="68550" lIns="137150" spcFirstLastPara="1" rIns="137150" wrap="square" tIns="6855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800"/>
              </a:spcBef>
              <a:spcAft>
                <a:spcPts val="0"/>
              </a:spcAft>
              <a:buClr>
                <a:schemeClr val="dk1"/>
              </a:buClr>
              <a:buSzPts val="3000"/>
              <a:buNone/>
              <a:defRPr b="1" sz="3000"/>
            </a:lvl2pPr>
            <a:lvl3pPr indent="-228600" lvl="2" marL="1371600" algn="l">
              <a:lnSpc>
                <a:spcPct val="90000"/>
              </a:lnSpc>
              <a:spcBef>
                <a:spcPts val="800"/>
              </a:spcBef>
              <a:spcAft>
                <a:spcPts val="0"/>
              </a:spcAft>
              <a:buClr>
                <a:schemeClr val="dk1"/>
              </a:buClr>
              <a:buSzPts val="2700"/>
              <a:buNone/>
              <a:defRPr b="1" sz="2700"/>
            </a:lvl3pPr>
            <a:lvl4pPr indent="-228600" lvl="3" marL="1828800" algn="l">
              <a:lnSpc>
                <a:spcPct val="90000"/>
              </a:lnSpc>
              <a:spcBef>
                <a:spcPts val="800"/>
              </a:spcBef>
              <a:spcAft>
                <a:spcPts val="0"/>
              </a:spcAft>
              <a:buClr>
                <a:schemeClr val="dk1"/>
              </a:buClr>
              <a:buSzPts val="2400"/>
              <a:buNone/>
              <a:defRPr b="1" sz="2400"/>
            </a:lvl4pPr>
            <a:lvl5pPr indent="-228600" lvl="4" marL="2286000" algn="l">
              <a:lnSpc>
                <a:spcPct val="90000"/>
              </a:lnSpc>
              <a:spcBef>
                <a:spcPts val="800"/>
              </a:spcBef>
              <a:spcAft>
                <a:spcPts val="0"/>
              </a:spcAft>
              <a:buClr>
                <a:schemeClr val="dk1"/>
              </a:buClr>
              <a:buSzPts val="2400"/>
              <a:buNone/>
              <a:defRPr b="1" sz="2400"/>
            </a:lvl5pPr>
            <a:lvl6pPr indent="-228600" lvl="5" marL="2743200" algn="l">
              <a:lnSpc>
                <a:spcPct val="90000"/>
              </a:lnSpc>
              <a:spcBef>
                <a:spcPts val="800"/>
              </a:spcBef>
              <a:spcAft>
                <a:spcPts val="0"/>
              </a:spcAft>
              <a:buClr>
                <a:schemeClr val="dk1"/>
              </a:buClr>
              <a:buSzPts val="2400"/>
              <a:buNone/>
              <a:defRPr b="1" sz="2400"/>
            </a:lvl6pPr>
            <a:lvl7pPr indent="-228600" lvl="6" marL="3200400" algn="l">
              <a:lnSpc>
                <a:spcPct val="90000"/>
              </a:lnSpc>
              <a:spcBef>
                <a:spcPts val="800"/>
              </a:spcBef>
              <a:spcAft>
                <a:spcPts val="0"/>
              </a:spcAft>
              <a:buClr>
                <a:schemeClr val="dk1"/>
              </a:buClr>
              <a:buSzPts val="2400"/>
              <a:buNone/>
              <a:defRPr b="1" sz="2400"/>
            </a:lvl7pPr>
            <a:lvl8pPr indent="-228600" lvl="7" marL="3657600" algn="l">
              <a:lnSpc>
                <a:spcPct val="90000"/>
              </a:lnSpc>
              <a:spcBef>
                <a:spcPts val="800"/>
              </a:spcBef>
              <a:spcAft>
                <a:spcPts val="0"/>
              </a:spcAft>
              <a:buClr>
                <a:schemeClr val="dk1"/>
              </a:buClr>
              <a:buSzPts val="2400"/>
              <a:buNone/>
              <a:defRPr b="1" sz="2400"/>
            </a:lvl8pPr>
            <a:lvl9pPr indent="-228600" lvl="8" marL="4114800" algn="l">
              <a:lnSpc>
                <a:spcPct val="90000"/>
              </a:lnSpc>
              <a:spcBef>
                <a:spcPts val="800"/>
              </a:spcBef>
              <a:spcAft>
                <a:spcPts val="0"/>
              </a:spcAft>
              <a:buClr>
                <a:schemeClr val="dk1"/>
              </a:buClr>
              <a:buSzPts val="2400"/>
              <a:buNone/>
              <a:defRPr b="1" sz="2400"/>
            </a:lvl9pPr>
          </a:lstStyle>
          <a:p/>
        </p:txBody>
      </p:sp>
      <p:sp>
        <p:nvSpPr>
          <p:cNvPr id="141" name="Google Shape;141;g3763ae15790_0_274"/>
          <p:cNvSpPr txBox="1"/>
          <p:nvPr>
            <p:ph idx="4" type="body"/>
          </p:nvPr>
        </p:nvSpPr>
        <p:spPr>
          <a:xfrm>
            <a:off x="9258300" y="3757613"/>
            <a:ext cx="7774500" cy="5526900"/>
          </a:xfrm>
          <a:prstGeom prst="rect">
            <a:avLst/>
          </a:prstGeom>
          <a:noFill/>
          <a:ln>
            <a:noFill/>
          </a:ln>
        </p:spPr>
        <p:txBody>
          <a:bodyPr anchorCtr="0" anchor="t" bIns="68550" lIns="137150" spcFirstLastPara="1" rIns="137150" wrap="square" tIns="68550">
            <a:normAutofit/>
          </a:bodyPr>
          <a:lstStyle>
            <a:lvl1pPr indent="-400050" lvl="0" marL="457200" algn="l">
              <a:lnSpc>
                <a:spcPct val="90000"/>
              </a:lnSpc>
              <a:spcBef>
                <a:spcPts val="1500"/>
              </a:spcBef>
              <a:spcAft>
                <a:spcPts val="0"/>
              </a:spcAft>
              <a:buClr>
                <a:schemeClr val="dk1"/>
              </a:buClr>
              <a:buSzPts val="2700"/>
              <a:buChar char="•"/>
              <a:defRPr/>
            </a:lvl1pPr>
            <a:lvl2pPr indent="-400050" lvl="1" marL="914400" algn="l">
              <a:lnSpc>
                <a:spcPct val="90000"/>
              </a:lnSpc>
              <a:spcBef>
                <a:spcPts val="800"/>
              </a:spcBef>
              <a:spcAft>
                <a:spcPts val="0"/>
              </a:spcAft>
              <a:buClr>
                <a:schemeClr val="dk1"/>
              </a:buClr>
              <a:buSzPts val="2700"/>
              <a:buChar char="•"/>
              <a:defRPr/>
            </a:lvl2pPr>
            <a:lvl3pPr indent="-400050" lvl="2" marL="1371600" algn="l">
              <a:lnSpc>
                <a:spcPct val="90000"/>
              </a:lnSpc>
              <a:spcBef>
                <a:spcPts val="800"/>
              </a:spcBef>
              <a:spcAft>
                <a:spcPts val="0"/>
              </a:spcAft>
              <a:buClr>
                <a:schemeClr val="dk1"/>
              </a:buClr>
              <a:buSzPts val="2700"/>
              <a:buChar char="•"/>
              <a:defRPr/>
            </a:lvl3pPr>
            <a:lvl4pPr indent="-400050" lvl="3" marL="1828800" algn="l">
              <a:lnSpc>
                <a:spcPct val="90000"/>
              </a:lnSpc>
              <a:spcBef>
                <a:spcPts val="800"/>
              </a:spcBef>
              <a:spcAft>
                <a:spcPts val="0"/>
              </a:spcAft>
              <a:buClr>
                <a:schemeClr val="dk1"/>
              </a:buClr>
              <a:buSzPts val="2700"/>
              <a:buChar char="•"/>
              <a:defRPr/>
            </a:lvl4pPr>
            <a:lvl5pPr indent="-400050" lvl="4" marL="2286000" algn="l">
              <a:lnSpc>
                <a:spcPct val="90000"/>
              </a:lnSpc>
              <a:spcBef>
                <a:spcPts val="800"/>
              </a:spcBef>
              <a:spcAft>
                <a:spcPts val="0"/>
              </a:spcAft>
              <a:buClr>
                <a:schemeClr val="dk1"/>
              </a:buClr>
              <a:buSzPts val="2700"/>
              <a:buChar char="•"/>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id="142" name="Google Shape;142;g3763ae15790_0_274"/>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43" name="Google Shape;143;g3763ae15790_0_274"/>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44" name="Google Shape;144;g3763ae15790_0_274"/>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5" name="Shape 145"/>
        <p:cNvGrpSpPr/>
        <p:nvPr/>
      </p:nvGrpSpPr>
      <p:grpSpPr>
        <a:xfrm>
          <a:off x="0" y="0"/>
          <a:ext cx="0" cy="0"/>
          <a:chOff x="0" y="0"/>
          <a:chExt cx="0" cy="0"/>
        </a:xfrm>
      </p:grpSpPr>
      <p:sp>
        <p:nvSpPr>
          <p:cNvPr id="146" name="Google Shape;146;g3763ae15790_0_283"/>
          <p:cNvSpPr txBox="1"/>
          <p:nvPr>
            <p:ph type="title"/>
          </p:nvPr>
        </p:nvSpPr>
        <p:spPr>
          <a:xfrm>
            <a:off x="1259682" y="685800"/>
            <a:ext cx="5898300" cy="2400300"/>
          </a:xfrm>
          <a:prstGeom prst="rect">
            <a:avLst/>
          </a:prstGeom>
          <a:noFill/>
          <a:ln>
            <a:noFill/>
          </a:ln>
        </p:spPr>
        <p:txBody>
          <a:bodyPr anchorCtr="0" anchor="b" bIns="68550" lIns="137150" spcFirstLastPara="1" rIns="137150" wrap="square" tIns="6855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47" name="Google Shape;147;g3763ae15790_0_283"/>
          <p:cNvSpPr txBox="1"/>
          <p:nvPr>
            <p:ph idx="1" type="body"/>
          </p:nvPr>
        </p:nvSpPr>
        <p:spPr>
          <a:xfrm>
            <a:off x="7774782" y="1481138"/>
            <a:ext cx="9258300" cy="7310400"/>
          </a:xfrm>
          <a:prstGeom prst="rect">
            <a:avLst/>
          </a:prstGeom>
          <a:noFill/>
          <a:ln>
            <a:noFill/>
          </a:ln>
        </p:spPr>
        <p:txBody>
          <a:bodyPr anchorCtr="0" anchor="t" bIns="68550" lIns="137150" spcFirstLastPara="1" rIns="137150" wrap="square" tIns="6855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800"/>
              </a:spcBef>
              <a:spcAft>
                <a:spcPts val="0"/>
              </a:spcAft>
              <a:buClr>
                <a:schemeClr val="dk1"/>
              </a:buClr>
              <a:buSzPts val="4200"/>
              <a:buChar char="•"/>
              <a:defRPr sz="4200"/>
            </a:lvl2pPr>
            <a:lvl3pPr indent="-457200" lvl="2" marL="1371600" algn="l">
              <a:lnSpc>
                <a:spcPct val="90000"/>
              </a:lnSpc>
              <a:spcBef>
                <a:spcPts val="800"/>
              </a:spcBef>
              <a:spcAft>
                <a:spcPts val="0"/>
              </a:spcAft>
              <a:buClr>
                <a:schemeClr val="dk1"/>
              </a:buClr>
              <a:buSzPts val="3600"/>
              <a:buChar char="•"/>
              <a:defRPr sz="3600"/>
            </a:lvl3pPr>
            <a:lvl4pPr indent="-419100" lvl="3" marL="1828800" algn="l">
              <a:lnSpc>
                <a:spcPct val="90000"/>
              </a:lnSpc>
              <a:spcBef>
                <a:spcPts val="800"/>
              </a:spcBef>
              <a:spcAft>
                <a:spcPts val="0"/>
              </a:spcAft>
              <a:buClr>
                <a:schemeClr val="dk1"/>
              </a:buClr>
              <a:buSzPts val="3000"/>
              <a:buChar char="•"/>
              <a:defRPr sz="3000"/>
            </a:lvl4pPr>
            <a:lvl5pPr indent="-419100" lvl="4" marL="2286000" algn="l">
              <a:lnSpc>
                <a:spcPct val="90000"/>
              </a:lnSpc>
              <a:spcBef>
                <a:spcPts val="800"/>
              </a:spcBef>
              <a:spcAft>
                <a:spcPts val="0"/>
              </a:spcAft>
              <a:buClr>
                <a:schemeClr val="dk1"/>
              </a:buClr>
              <a:buSzPts val="3000"/>
              <a:buChar char="•"/>
              <a:defRPr sz="3000"/>
            </a:lvl5pPr>
            <a:lvl6pPr indent="-419100" lvl="5" marL="2743200" algn="l">
              <a:lnSpc>
                <a:spcPct val="90000"/>
              </a:lnSpc>
              <a:spcBef>
                <a:spcPts val="800"/>
              </a:spcBef>
              <a:spcAft>
                <a:spcPts val="0"/>
              </a:spcAft>
              <a:buClr>
                <a:schemeClr val="dk1"/>
              </a:buClr>
              <a:buSzPts val="3000"/>
              <a:buChar char="•"/>
              <a:defRPr sz="3000"/>
            </a:lvl6pPr>
            <a:lvl7pPr indent="-419100" lvl="6" marL="3200400" algn="l">
              <a:lnSpc>
                <a:spcPct val="90000"/>
              </a:lnSpc>
              <a:spcBef>
                <a:spcPts val="800"/>
              </a:spcBef>
              <a:spcAft>
                <a:spcPts val="0"/>
              </a:spcAft>
              <a:buClr>
                <a:schemeClr val="dk1"/>
              </a:buClr>
              <a:buSzPts val="3000"/>
              <a:buChar char="•"/>
              <a:defRPr sz="3000"/>
            </a:lvl7pPr>
            <a:lvl8pPr indent="-419100" lvl="7" marL="3657600" algn="l">
              <a:lnSpc>
                <a:spcPct val="90000"/>
              </a:lnSpc>
              <a:spcBef>
                <a:spcPts val="800"/>
              </a:spcBef>
              <a:spcAft>
                <a:spcPts val="0"/>
              </a:spcAft>
              <a:buClr>
                <a:schemeClr val="dk1"/>
              </a:buClr>
              <a:buSzPts val="3000"/>
              <a:buChar char="•"/>
              <a:defRPr sz="3000"/>
            </a:lvl8pPr>
            <a:lvl9pPr indent="-419100" lvl="8" marL="4114800" algn="l">
              <a:lnSpc>
                <a:spcPct val="90000"/>
              </a:lnSpc>
              <a:spcBef>
                <a:spcPts val="800"/>
              </a:spcBef>
              <a:spcAft>
                <a:spcPts val="0"/>
              </a:spcAft>
              <a:buClr>
                <a:schemeClr val="dk1"/>
              </a:buClr>
              <a:buSzPts val="3000"/>
              <a:buChar char="•"/>
              <a:defRPr sz="3000"/>
            </a:lvl9pPr>
          </a:lstStyle>
          <a:p/>
        </p:txBody>
      </p:sp>
      <p:sp>
        <p:nvSpPr>
          <p:cNvPr id="148" name="Google Shape;148;g3763ae15790_0_283"/>
          <p:cNvSpPr txBox="1"/>
          <p:nvPr>
            <p:ph idx="2" type="body"/>
          </p:nvPr>
        </p:nvSpPr>
        <p:spPr>
          <a:xfrm>
            <a:off x="1259682" y="3086100"/>
            <a:ext cx="5898300" cy="5717400"/>
          </a:xfrm>
          <a:prstGeom prst="rect">
            <a:avLst/>
          </a:prstGeom>
          <a:noFill/>
          <a:ln>
            <a:noFill/>
          </a:ln>
        </p:spPr>
        <p:txBody>
          <a:bodyPr anchorCtr="0" anchor="t" bIns="68550" lIns="137150" spcFirstLastPara="1" rIns="137150" wrap="square" tIns="6855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800"/>
              </a:spcBef>
              <a:spcAft>
                <a:spcPts val="0"/>
              </a:spcAft>
              <a:buClr>
                <a:schemeClr val="dk1"/>
              </a:buClr>
              <a:buSzPts val="2100"/>
              <a:buNone/>
              <a:defRPr sz="2100"/>
            </a:lvl2pPr>
            <a:lvl3pPr indent="-228600" lvl="2" marL="1371600" algn="l">
              <a:lnSpc>
                <a:spcPct val="90000"/>
              </a:lnSpc>
              <a:spcBef>
                <a:spcPts val="800"/>
              </a:spcBef>
              <a:spcAft>
                <a:spcPts val="0"/>
              </a:spcAft>
              <a:buClr>
                <a:schemeClr val="dk1"/>
              </a:buClr>
              <a:buSzPts val="1800"/>
              <a:buNone/>
              <a:defRPr sz="1800"/>
            </a:lvl3pPr>
            <a:lvl4pPr indent="-228600" lvl="3" marL="1828800" algn="l">
              <a:lnSpc>
                <a:spcPct val="90000"/>
              </a:lnSpc>
              <a:spcBef>
                <a:spcPts val="800"/>
              </a:spcBef>
              <a:spcAft>
                <a:spcPts val="0"/>
              </a:spcAft>
              <a:buClr>
                <a:schemeClr val="dk1"/>
              </a:buClr>
              <a:buSzPts val="1500"/>
              <a:buNone/>
              <a:defRPr sz="1500"/>
            </a:lvl4pPr>
            <a:lvl5pPr indent="-228600" lvl="4" marL="2286000" algn="l">
              <a:lnSpc>
                <a:spcPct val="90000"/>
              </a:lnSpc>
              <a:spcBef>
                <a:spcPts val="800"/>
              </a:spcBef>
              <a:spcAft>
                <a:spcPts val="0"/>
              </a:spcAft>
              <a:buClr>
                <a:schemeClr val="dk1"/>
              </a:buClr>
              <a:buSzPts val="1500"/>
              <a:buNone/>
              <a:defRPr sz="1500"/>
            </a:lvl5pPr>
            <a:lvl6pPr indent="-228600" lvl="5" marL="2743200" algn="l">
              <a:lnSpc>
                <a:spcPct val="90000"/>
              </a:lnSpc>
              <a:spcBef>
                <a:spcPts val="800"/>
              </a:spcBef>
              <a:spcAft>
                <a:spcPts val="0"/>
              </a:spcAft>
              <a:buClr>
                <a:schemeClr val="dk1"/>
              </a:buClr>
              <a:buSzPts val="1500"/>
              <a:buNone/>
              <a:defRPr sz="1500"/>
            </a:lvl6pPr>
            <a:lvl7pPr indent="-228600" lvl="6" marL="3200400" algn="l">
              <a:lnSpc>
                <a:spcPct val="90000"/>
              </a:lnSpc>
              <a:spcBef>
                <a:spcPts val="800"/>
              </a:spcBef>
              <a:spcAft>
                <a:spcPts val="0"/>
              </a:spcAft>
              <a:buClr>
                <a:schemeClr val="dk1"/>
              </a:buClr>
              <a:buSzPts val="1500"/>
              <a:buNone/>
              <a:defRPr sz="1500"/>
            </a:lvl7pPr>
            <a:lvl8pPr indent="-228600" lvl="7" marL="3657600" algn="l">
              <a:lnSpc>
                <a:spcPct val="90000"/>
              </a:lnSpc>
              <a:spcBef>
                <a:spcPts val="800"/>
              </a:spcBef>
              <a:spcAft>
                <a:spcPts val="0"/>
              </a:spcAft>
              <a:buClr>
                <a:schemeClr val="dk1"/>
              </a:buClr>
              <a:buSzPts val="1500"/>
              <a:buNone/>
              <a:defRPr sz="1500"/>
            </a:lvl8pPr>
            <a:lvl9pPr indent="-228600" lvl="8" marL="4114800" algn="l">
              <a:lnSpc>
                <a:spcPct val="90000"/>
              </a:lnSpc>
              <a:spcBef>
                <a:spcPts val="800"/>
              </a:spcBef>
              <a:spcAft>
                <a:spcPts val="0"/>
              </a:spcAft>
              <a:buClr>
                <a:schemeClr val="dk1"/>
              </a:buClr>
              <a:buSzPts val="1500"/>
              <a:buNone/>
              <a:defRPr sz="1500"/>
            </a:lvl9pPr>
          </a:lstStyle>
          <a:p/>
        </p:txBody>
      </p:sp>
      <p:sp>
        <p:nvSpPr>
          <p:cNvPr id="149" name="Google Shape;149;g3763ae15790_0_283"/>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50" name="Google Shape;150;g3763ae15790_0_283"/>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51" name="Google Shape;151;g3763ae15790_0_283"/>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2" name="Shape 152"/>
        <p:cNvGrpSpPr/>
        <p:nvPr/>
      </p:nvGrpSpPr>
      <p:grpSpPr>
        <a:xfrm>
          <a:off x="0" y="0"/>
          <a:ext cx="0" cy="0"/>
          <a:chOff x="0" y="0"/>
          <a:chExt cx="0" cy="0"/>
        </a:xfrm>
      </p:grpSpPr>
      <p:sp>
        <p:nvSpPr>
          <p:cNvPr id="153" name="Google Shape;153;g3763ae15790_0_290"/>
          <p:cNvSpPr txBox="1"/>
          <p:nvPr>
            <p:ph type="title"/>
          </p:nvPr>
        </p:nvSpPr>
        <p:spPr>
          <a:xfrm>
            <a:off x="1259682" y="685800"/>
            <a:ext cx="5898300" cy="2400300"/>
          </a:xfrm>
          <a:prstGeom prst="rect">
            <a:avLst/>
          </a:prstGeom>
          <a:noFill/>
          <a:ln>
            <a:noFill/>
          </a:ln>
        </p:spPr>
        <p:txBody>
          <a:bodyPr anchorCtr="0" anchor="b" bIns="68550" lIns="137150" spcFirstLastPara="1" rIns="137150" wrap="square" tIns="6855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54" name="Google Shape;154;g3763ae15790_0_290"/>
          <p:cNvSpPr/>
          <p:nvPr>
            <p:ph idx="2" type="pic"/>
          </p:nvPr>
        </p:nvSpPr>
        <p:spPr>
          <a:xfrm>
            <a:off x="7774782" y="1481138"/>
            <a:ext cx="9258300" cy="7310400"/>
          </a:xfrm>
          <a:prstGeom prst="rect">
            <a:avLst/>
          </a:prstGeom>
          <a:noFill/>
          <a:ln>
            <a:noFill/>
          </a:ln>
        </p:spPr>
      </p:sp>
      <p:sp>
        <p:nvSpPr>
          <p:cNvPr id="155" name="Google Shape;155;g3763ae15790_0_290"/>
          <p:cNvSpPr txBox="1"/>
          <p:nvPr>
            <p:ph idx="1" type="body"/>
          </p:nvPr>
        </p:nvSpPr>
        <p:spPr>
          <a:xfrm>
            <a:off x="1259682" y="3086100"/>
            <a:ext cx="5898300" cy="5717400"/>
          </a:xfrm>
          <a:prstGeom prst="rect">
            <a:avLst/>
          </a:prstGeom>
          <a:noFill/>
          <a:ln>
            <a:noFill/>
          </a:ln>
        </p:spPr>
        <p:txBody>
          <a:bodyPr anchorCtr="0" anchor="t" bIns="68550" lIns="137150" spcFirstLastPara="1" rIns="137150" wrap="square" tIns="6855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800"/>
              </a:spcBef>
              <a:spcAft>
                <a:spcPts val="0"/>
              </a:spcAft>
              <a:buClr>
                <a:schemeClr val="dk1"/>
              </a:buClr>
              <a:buSzPts val="2100"/>
              <a:buNone/>
              <a:defRPr sz="2100"/>
            </a:lvl2pPr>
            <a:lvl3pPr indent="-228600" lvl="2" marL="1371600" algn="l">
              <a:lnSpc>
                <a:spcPct val="90000"/>
              </a:lnSpc>
              <a:spcBef>
                <a:spcPts val="800"/>
              </a:spcBef>
              <a:spcAft>
                <a:spcPts val="0"/>
              </a:spcAft>
              <a:buClr>
                <a:schemeClr val="dk1"/>
              </a:buClr>
              <a:buSzPts val="1800"/>
              <a:buNone/>
              <a:defRPr sz="1800"/>
            </a:lvl3pPr>
            <a:lvl4pPr indent="-228600" lvl="3" marL="1828800" algn="l">
              <a:lnSpc>
                <a:spcPct val="90000"/>
              </a:lnSpc>
              <a:spcBef>
                <a:spcPts val="800"/>
              </a:spcBef>
              <a:spcAft>
                <a:spcPts val="0"/>
              </a:spcAft>
              <a:buClr>
                <a:schemeClr val="dk1"/>
              </a:buClr>
              <a:buSzPts val="1500"/>
              <a:buNone/>
              <a:defRPr sz="1500"/>
            </a:lvl4pPr>
            <a:lvl5pPr indent="-228600" lvl="4" marL="2286000" algn="l">
              <a:lnSpc>
                <a:spcPct val="90000"/>
              </a:lnSpc>
              <a:spcBef>
                <a:spcPts val="800"/>
              </a:spcBef>
              <a:spcAft>
                <a:spcPts val="0"/>
              </a:spcAft>
              <a:buClr>
                <a:schemeClr val="dk1"/>
              </a:buClr>
              <a:buSzPts val="1500"/>
              <a:buNone/>
              <a:defRPr sz="1500"/>
            </a:lvl5pPr>
            <a:lvl6pPr indent="-228600" lvl="5" marL="2743200" algn="l">
              <a:lnSpc>
                <a:spcPct val="90000"/>
              </a:lnSpc>
              <a:spcBef>
                <a:spcPts val="800"/>
              </a:spcBef>
              <a:spcAft>
                <a:spcPts val="0"/>
              </a:spcAft>
              <a:buClr>
                <a:schemeClr val="dk1"/>
              </a:buClr>
              <a:buSzPts val="1500"/>
              <a:buNone/>
              <a:defRPr sz="1500"/>
            </a:lvl6pPr>
            <a:lvl7pPr indent="-228600" lvl="6" marL="3200400" algn="l">
              <a:lnSpc>
                <a:spcPct val="90000"/>
              </a:lnSpc>
              <a:spcBef>
                <a:spcPts val="800"/>
              </a:spcBef>
              <a:spcAft>
                <a:spcPts val="0"/>
              </a:spcAft>
              <a:buClr>
                <a:schemeClr val="dk1"/>
              </a:buClr>
              <a:buSzPts val="1500"/>
              <a:buNone/>
              <a:defRPr sz="1500"/>
            </a:lvl7pPr>
            <a:lvl8pPr indent="-228600" lvl="7" marL="3657600" algn="l">
              <a:lnSpc>
                <a:spcPct val="90000"/>
              </a:lnSpc>
              <a:spcBef>
                <a:spcPts val="800"/>
              </a:spcBef>
              <a:spcAft>
                <a:spcPts val="0"/>
              </a:spcAft>
              <a:buClr>
                <a:schemeClr val="dk1"/>
              </a:buClr>
              <a:buSzPts val="1500"/>
              <a:buNone/>
              <a:defRPr sz="1500"/>
            </a:lvl8pPr>
            <a:lvl9pPr indent="-228600" lvl="8" marL="4114800" algn="l">
              <a:lnSpc>
                <a:spcPct val="90000"/>
              </a:lnSpc>
              <a:spcBef>
                <a:spcPts val="800"/>
              </a:spcBef>
              <a:spcAft>
                <a:spcPts val="0"/>
              </a:spcAft>
              <a:buClr>
                <a:schemeClr val="dk1"/>
              </a:buClr>
              <a:buSzPts val="1500"/>
              <a:buNone/>
              <a:defRPr sz="1500"/>
            </a:lvl9pPr>
          </a:lstStyle>
          <a:p/>
        </p:txBody>
      </p:sp>
      <p:sp>
        <p:nvSpPr>
          <p:cNvPr id="156" name="Google Shape;156;g3763ae15790_0_290"/>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57" name="Google Shape;157;g3763ae15790_0_290"/>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58" name="Google Shape;158;g3763ae15790_0_290"/>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9" name="Shape 159"/>
        <p:cNvGrpSpPr/>
        <p:nvPr/>
      </p:nvGrpSpPr>
      <p:grpSpPr>
        <a:xfrm>
          <a:off x="0" y="0"/>
          <a:ext cx="0" cy="0"/>
          <a:chOff x="0" y="0"/>
          <a:chExt cx="0" cy="0"/>
        </a:xfrm>
      </p:grpSpPr>
      <p:sp>
        <p:nvSpPr>
          <p:cNvPr id="160" name="Google Shape;160;g3763ae15790_0_297"/>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61" name="Google Shape;161;g3763ae15790_0_297"/>
          <p:cNvSpPr txBox="1"/>
          <p:nvPr>
            <p:ph idx="1" type="body"/>
          </p:nvPr>
        </p:nvSpPr>
        <p:spPr>
          <a:xfrm rot="5400000">
            <a:off x="5880600" y="-1884862"/>
            <a:ext cx="6526800" cy="15773400"/>
          </a:xfrm>
          <a:prstGeom prst="rect">
            <a:avLst/>
          </a:prstGeom>
          <a:noFill/>
          <a:ln>
            <a:noFill/>
          </a:ln>
        </p:spPr>
        <p:txBody>
          <a:bodyPr anchorCtr="0" anchor="t" bIns="68550" lIns="137150" spcFirstLastPara="1" rIns="137150" wrap="square" tIns="68550">
            <a:normAutofit/>
          </a:bodyPr>
          <a:lstStyle>
            <a:lvl1pPr indent="-400050" lvl="0" marL="457200" algn="l">
              <a:lnSpc>
                <a:spcPct val="90000"/>
              </a:lnSpc>
              <a:spcBef>
                <a:spcPts val="1500"/>
              </a:spcBef>
              <a:spcAft>
                <a:spcPts val="0"/>
              </a:spcAft>
              <a:buClr>
                <a:schemeClr val="dk1"/>
              </a:buClr>
              <a:buSzPts val="2700"/>
              <a:buChar char="•"/>
              <a:defRPr/>
            </a:lvl1pPr>
            <a:lvl2pPr indent="-400050" lvl="1" marL="914400" algn="l">
              <a:lnSpc>
                <a:spcPct val="90000"/>
              </a:lnSpc>
              <a:spcBef>
                <a:spcPts val="800"/>
              </a:spcBef>
              <a:spcAft>
                <a:spcPts val="0"/>
              </a:spcAft>
              <a:buClr>
                <a:schemeClr val="dk1"/>
              </a:buClr>
              <a:buSzPts val="2700"/>
              <a:buChar char="•"/>
              <a:defRPr/>
            </a:lvl2pPr>
            <a:lvl3pPr indent="-400050" lvl="2" marL="1371600" algn="l">
              <a:lnSpc>
                <a:spcPct val="90000"/>
              </a:lnSpc>
              <a:spcBef>
                <a:spcPts val="800"/>
              </a:spcBef>
              <a:spcAft>
                <a:spcPts val="0"/>
              </a:spcAft>
              <a:buClr>
                <a:schemeClr val="dk1"/>
              </a:buClr>
              <a:buSzPts val="2700"/>
              <a:buChar char="•"/>
              <a:defRPr/>
            </a:lvl3pPr>
            <a:lvl4pPr indent="-400050" lvl="3" marL="1828800" algn="l">
              <a:lnSpc>
                <a:spcPct val="90000"/>
              </a:lnSpc>
              <a:spcBef>
                <a:spcPts val="800"/>
              </a:spcBef>
              <a:spcAft>
                <a:spcPts val="0"/>
              </a:spcAft>
              <a:buClr>
                <a:schemeClr val="dk1"/>
              </a:buClr>
              <a:buSzPts val="2700"/>
              <a:buChar char="•"/>
              <a:defRPr/>
            </a:lvl4pPr>
            <a:lvl5pPr indent="-400050" lvl="4" marL="2286000" algn="l">
              <a:lnSpc>
                <a:spcPct val="90000"/>
              </a:lnSpc>
              <a:spcBef>
                <a:spcPts val="800"/>
              </a:spcBef>
              <a:spcAft>
                <a:spcPts val="0"/>
              </a:spcAft>
              <a:buClr>
                <a:schemeClr val="dk1"/>
              </a:buClr>
              <a:buSzPts val="2700"/>
              <a:buChar char="•"/>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id="162" name="Google Shape;162;g3763ae15790_0_297"/>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63" name="Google Shape;163;g3763ae15790_0_297"/>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64" name="Google Shape;164;g3763ae15790_0_297"/>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5" name="Shape 165"/>
        <p:cNvGrpSpPr/>
        <p:nvPr/>
      </p:nvGrpSpPr>
      <p:grpSpPr>
        <a:xfrm>
          <a:off x="0" y="0"/>
          <a:ext cx="0" cy="0"/>
          <a:chOff x="0" y="0"/>
          <a:chExt cx="0" cy="0"/>
        </a:xfrm>
      </p:grpSpPr>
      <p:sp>
        <p:nvSpPr>
          <p:cNvPr id="166" name="Google Shape;166;g3763ae15790_0_303"/>
          <p:cNvSpPr txBox="1"/>
          <p:nvPr>
            <p:ph type="title"/>
          </p:nvPr>
        </p:nvSpPr>
        <p:spPr>
          <a:xfrm rot="5400000">
            <a:off x="10700250" y="2934938"/>
            <a:ext cx="8717700" cy="3943200"/>
          </a:xfrm>
          <a:prstGeom prst="rect">
            <a:avLst/>
          </a:prstGeom>
          <a:noFill/>
          <a:ln>
            <a:noFill/>
          </a:ln>
        </p:spPr>
        <p:txBody>
          <a:bodyPr anchorCtr="0" anchor="ctr" bIns="68550" lIns="137150" spcFirstLastPara="1" rIns="137150" wrap="square" tIns="6855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67" name="Google Shape;167;g3763ae15790_0_303"/>
          <p:cNvSpPr txBox="1"/>
          <p:nvPr>
            <p:ph idx="1" type="body"/>
          </p:nvPr>
        </p:nvSpPr>
        <p:spPr>
          <a:xfrm rot="5400000">
            <a:off x="2699250" y="-894112"/>
            <a:ext cx="8717700" cy="11601300"/>
          </a:xfrm>
          <a:prstGeom prst="rect">
            <a:avLst/>
          </a:prstGeom>
          <a:noFill/>
          <a:ln>
            <a:noFill/>
          </a:ln>
        </p:spPr>
        <p:txBody>
          <a:bodyPr anchorCtr="0" anchor="t" bIns="68550" lIns="137150" spcFirstLastPara="1" rIns="137150" wrap="square" tIns="68550">
            <a:normAutofit/>
          </a:bodyPr>
          <a:lstStyle>
            <a:lvl1pPr indent="-400050" lvl="0" marL="457200" algn="l">
              <a:lnSpc>
                <a:spcPct val="90000"/>
              </a:lnSpc>
              <a:spcBef>
                <a:spcPts val="1500"/>
              </a:spcBef>
              <a:spcAft>
                <a:spcPts val="0"/>
              </a:spcAft>
              <a:buClr>
                <a:schemeClr val="dk1"/>
              </a:buClr>
              <a:buSzPts val="2700"/>
              <a:buChar char="•"/>
              <a:defRPr/>
            </a:lvl1pPr>
            <a:lvl2pPr indent="-400050" lvl="1" marL="914400" algn="l">
              <a:lnSpc>
                <a:spcPct val="90000"/>
              </a:lnSpc>
              <a:spcBef>
                <a:spcPts val="800"/>
              </a:spcBef>
              <a:spcAft>
                <a:spcPts val="0"/>
              </a:spcAft>
              <a:buClr>
                <a:schemeClr val="dk1"/>
              </a:buClr>
              <a:buSzPts val="2700"/>
              <a:buChar char="•"/>
              <a:defRPr/>
            </a:lvl2pPr>
            <a:lvl3pPr indent="-400050" lvl="2" marL="1371600" algn="l">
              <a:lnSpc>
                <a:spcPct val="90000"/>
              </a:lnSpc>
              <a:spcBef>
                <a:spcPts val="800"/>
              </a:spcBef>
              <a:spcAft>
                <a:spcPts val="0"/>
              </a:spcAft>
              <a:buClr>
                <a:schemeClr val="dk1"/>
              </a:buClr>
              <a:buSzPts val="2700"/>
              <a:buChar char="•"/>
              <a:defRPr/>
            </a:lvl3pPr>
            <a:lvl4pPr indent="-400050" lvl="3" marL="1828800" algn="l">
              <a:lnSpc>
                <a:spcPct val="90000"/>
              </a:lnSpc>
              <a:spcBef>
                <a:spcPts val="800"/>
              </a:spcBef>
              <a:spcAft>
                <a:spcPts val="0"/>
              </a:spcAft>
              <a:buClr>
                <a:schemeClr val="dk1"/>
              </a:buClr>
              <a:buSzPts val="2700"/>
              <a:buChar char="•"/>
              <a:defRPr/>
            </a:lvl4pPr>
            <a:lvl5pPr indent="-400050" lvl="4" marL="2286000" algn="l">
              <a:lnSpc>
                <a:spcPct val="90000"/>
              </a:lnSpc>
              <a:spcBef>
                <a:spcPts val="800"/>
              </a:spcBef>
              <a:spcAft>
                <a:spcPts val="0"/>
              </a:spcAft>
              <a:buClr>
                <a:schemeClr val="dk1"/>
              </a:buClr>
              <a:buSzPts val="2700"/>
              <a:buChar char="•"/>
              <a:defRPr/>
            </a:lvl5pPr>
            <a:lvl6pPr indent="-400050" lvl="5" marL="2743200" algn="l">
              <a:lnSpc>
                <a:spcPct val="90000"/>
              </a:lnSpc>
              <a:spcBef>
                <a:spcPts val="800"/>
              </a:spcBef>
              <a:spcAft>
                <a:spcPts val="0"/>
              </a:spcAft>
              <a:buClr>
                <a:schemeClr val="dk1"/>
              </a:buClr>
              <a:buSzPts val="2700"/>
              <a:buChar char="•"/>
              <a:defRPr/>
            </a:lvl6pPr>
            <a:lvl7pPr indent="-400050" lvl="6" marL="3200400" algn="l">
              <a:lnSpc>
                <a:spcPct val="90000"/>
              </a:lnSpc>
              <a:spcBef>
                <a:spcPts val="800"/>
              </a:spcBef>
              <a:spcAft>
                <a:spcPts val="0"/>
              </a:spcAft>
              <a:buClr>
                <a:schemeClr val="dk1"/>
              </a:buClr>
              <a:buSzPts val="2700"/>
              <a:buChar char="•"/>
              <a:defRPr/>
            </a:lvl7pPr>
            <a:lvl8pPr indent="-400050" lvl="7" marL="3657600" algn="l">
              <a:lnSpc>
                <a:spcPct val="90000"/>
              </a:lnSpc>
              <a:spcBef>
                <a:spcPts val="800"/>
              </a:spcBef>
              <a:spcAft>
                <a:spcPts val="0"/>
              </a:spcAft>
              <a:buClr>
                <a:schemeClr val="dk1"/>
              </a:buClr>
              <a:buSzPts val="2700"/>
              <a:buChar char="•"/>
              <a:defRPr/>
            </a:lvl8pPr>
            <a:lvl9pPr indent="-400050" lvl="8" marL="4114800" algn="l">
              <a:lnSpc>
                <a:spcPct val="90000"/>
              </a:lnSpc>
              <a:spcBef>
                <a:spcPts val="800"/>
              </a:spcBef>
              <a:spcAft>
                <a:spcPts val="0"/>
              </a:spcAft>
              <a:buClr>
                <a:schemeClr val="dk1"/>
              </a:buClr>
              <a:buSzPts val="2700"/>
              <a:buChar char="•"/>
              <a:defRPr/>
            </a:lvl9pPr>
          </a:lstStyle>
          <a:p/>
        </p:txBody>
      </p:sp>
      <p:sp>
        <p:nvSpPr>
          <p:cNvPr id="168" name="Google Shape;168;g3763ae15790_0_303"/>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69" name="Google Shape;169;g3763ae15790_0_303"/>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p:txBody>
      </p:sp>
      <p:sp>
        <p:nvSpPr>
          <p:cNvPr id="170" name="Google Shape;170;g3763ae15790_0_303"/>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p:nvPr>
            <p:ph idx="2" type="pic"/>
          </p:nvPr>
        </p:nvSpPr>
        <p:spPr>
          <a:xfrm>
            <a:off x="1792288" y="612775"/>
            <a:ext cx="5486400" cy="4114800"/>
          </a:xfrm>
          <a:prstGeom prst="rect">
            <a:avLst/>
          </a:prstGeom>
          <a:noFill/>
          <a:ln>
            <a:noFill/>
          </a:ln>
        </p:spPr>
      </p:sp>
      <p:sp>
        <p:nvSpPr>
          <p:cNvPr id="64" name="Google Shape;64;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1.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sp>
        <p:nvSpPr>
          <p:cNvPr id="82" name="Google Shape;82;g3763ae15790_0_219"/>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marR="0" algn="l">
              <a:lnSpc>
                <a:spcPct val="90000"/>
              </a:lnSpc>
              <a:spcBef>
                <a:spcPts val="0"/>
              </a:spcBef>
              <a:spcAft>
                <a:spcPts val="0"/>
              </a:spcAft>
              <a:buClr>
                <a:schemeClr val="dk1"/>
              </a:buClr>
              <a:buSzPts val="6600"/>
              <a:buFont typeface="Play"/>
              <a:buNone/>
              <a:defRPr b="0" i="0" sz="6600" u="none" cap="none" strike="noStrike">
                <a:solidFill>
                  <a:schemeClr val="dk1"/>
                </a:solidFill>
                <a:latin typeface="Play"/>
                <a:ea typeface="Play"/>
                <a:cs typeface="Play"/>
                <a:sym typeface="Play"/>
              </a:defRPr>
            </a:lvl1pPr>
            <a:lvl2pPr lvl="1">
              <a:spcBef>
                <a:spcPts val="0"/>
              </a:spcBef>
              <a:spcAft>
                <a:spcPts val="0"/>
              </a:spcAft>
              <a:buSzPts val="2100"/>
              <a:buNone/>
              <a:defRPr sz="2700"/>
            </a:lvl2pPr>
            <a:lvl3pPr lvl="2">
              <a:spcBef>
                <a:spcPts val="0"/>
              </a:spcBef>
              <a:spcAft>
                <a:spcPts val="0"/>
              </a:spcAft>
              <a:buSzPts val="2100"/>
              <a:buNone/>
              <a:defRPr sz="2700"/>
            </a:lvl3pPr>
            <a:lvl4pPr lvl="3">
              <a:spcBef>
                <a:spcPts val="0"/>
              </a:spcBef>
              <a:spcAft>
                <a:spcPts val="0"/>
              </a:spcAft>
              <a:buSzPts val="2100"/>
              <a:buNone/>
              <a:defRPr sz="2700"/>
            </a:lvl4pPr>
            <a:lvl5pPr lvl="4">
              <a:spcBef>
                <a:spcPts val="0"/>
              </a:spcBef>
              <a:spcAft>
                <a:spcPts val="0"/>
              </a:spcAft>
              <a:buSzPts val="2100"/>
              <a:buNone/>
              <a:defRPr sz="2700"/>
            </a:lvl5pPr>
            <a:lvl6pPr lvl="5">
              <a:spcBef>
                <a:spcPts val="0"/>
              </a:spcBef>
              <a:spcAft>
                <a:spcPts val="0"/>
              </a:spcAft>
              <a:buSzPts val="2100"/>
              <a:buNone/>
              <a:defRPr sz="2700"/>
            </a:lvl6pPr>
            <a:lvl7pPr lvl="6">
              <a:spcBef>
                <a:spcPts val="0"/>
              </a:spcBef>
              <a:spcAft>
                <a:spcPts val="0"/>
              </a:spcAft>
              <a:buSzPts val="2100"/>
              <a:buNone/>
              <a:defRPr sz="2700"/>
            </a:lvl7pPr>
            <a:lvl8pPr lvl="7">
              <a:spcBef>
                <a:spcPts val="0"/>
              </a:spcBef>
              <a:spcAft>
                <a:spcPts val="0"/>
              </a:spcAft>
              <a:buSzPts val="2100"/>
              <a:buNone/>
              <a:defRPr sz="2700"/>
            </a:lvl8pPr>
            <a:lvl9pPr lvl="8">
              <a:spcBef>
                <a:spcPts val="0"/>
              </a:spcBef>
              <a:spcAft>
                <a:spcPts val="0"/>
              </a:spcAft>
              <a:buSzPts val="2100"/>
              <a:buNone/>
              <a:defRPr sz="2700"/>
            </a:lvl9pPr>
          </a:lstStyle>
          <a:p/>
        </p:txBody>
      </p:sp>
      <p:sp>
        <p:nvSpPr>
          <p:cNvPr id="83" name="Google Shape;83;g3763ae15790_0_219"/>
          <p:cNvSpPr txBox="1"/>
          <p:nvPr>
            <p:ph idx="1" type="body"/>
          </p:nvPr>
        </p:nvSpPr>
        <p:spPr>
          <a:xfrm>
            <a:off x="1257300" y="2738438"/>
            <a:ext cx="15773400" cy="6526800"/>
          </a:xfrm>
          <a:prstGeom prst="rect">
            <a:avLst/>
          </a:prstGeom>
          <a:noFill/>
          <a:ln>
            <a:noFill/>
          </a:ln>
        </p:spPr>
        <p:txBody>
          <a:bodyPr anchorCtr="0" anchor="t" bIns="68550" lIns="137150" spcFirstLastPara="1" rIns="137150" wrap="square" tIns="68550">
            <a:normAutofit/>
          </a:bodyPr>
          <a:lstStyle>
            <a:lvl1pPr indent="-495300" lvl="0" marL="457200" marR="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Arial"/>
                <a:ea typeface="Arial"/>
                <a:cs typeface="Arial"/>
                <a:sym typeface="Arial"/>
              </a:defRPr>
            </a:lvl1pPr>
            <a:lvl2pPr indent="-457200" lvl="1" marL="914400" marR="0" algn="l">
              <a:lnSpc>
                <a:spcPct val="90000"/>
              </a:lnSpc>
              <a:spcBef>
                <a:spcPts val="8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2pPr>
            <a:lvl3pPr indent="-419100" lvl="2" marL="1371600" marR="0" algn="l">
              <a:lnSpc>
                <a:spcPct val="90000"/>
              </a:lnSpc>
              <a:spcBef>
                <a:spcPts val="8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3pPr>
            <a:lvl4pPr indent="-400050" lvl="3" marL="18288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84" name="Google Shape;84;g3763ae15790_0_219"/>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marR="0" algn="l">
              <a:spcBef>
                <a:spcPts val="0"/>
              </a:spcBef>
              <a:spcAft>
                <a:spcPts val="0"/>
              </a:spcAft>
              <a:buSzPts val="2100"/>
              <a:buNone/>
              <a:defRPr b="0" i="0" sz="1800" u="none" cap="none" strike="noStrike">
                <a:solidFill>
                  <a:srgbClr val="757575"/>
                </a:solidFill>
                <a:latin typeface="Arial"/>
                <a:ea typeface="Arial"/>
                <a:cs typeface="Arial"/>
                <a:sym typeface="Arial"/>
              </a:defRPr>
            </a:lvl1pPr>
            <a:lvl2pPr lvl="1" marR="0" algn="l">
              <a:spcBef>
                <a:spcPts val="0"/>
              </a:spcBef>
              <a:spcAft>
                <a:spcPts val="0"/>
              </a:spcAft>
              <a:buSzPts val="2100"/>
              <a:buNone/>
              <a:defRPr b="0" i="0" sz="2700" u="none" cap="none" strike="noStrike">
                <a:solidFill>
                  <a:schemeClr val="dk1"/>
                </a:solidFill>
                <a:latin typeface="Arial"/>
                <a:ea typeface="Arial"/>
                <a:cs typeface="Arial"/>
                <a:sym typeface="Arial"/>
              </a:defRPr>
            </a:lvl2pPr>
            <a:lvl3pPr lvl="2" marR="0" algn="l">
              <a:spcBef>
                <a:spcPts val="0"/>
              </a:spcBef>
              <a:spcAft>
                <a:spcPts val="0"/>
              </a:spcAft>
              <a:buSzPts val="2100"/>
              <a:buNone/>
              <a:defRPr b="0" i="0" sz="2700" u="none" cap="none" strike="noStrike">
                <a:solidFill>
                  <a:schemeClr val="dk1"/>
                </a:solidFill>
                <a:latin typeface="Arial"/>
                <a:ea typeface="Arial"/>
                <a:cs typeface="Arial"/>
                <a:sym typeface="Arial"/>
              </a:defRPr>
            </a:lvl3pPr>
            <a:lvl4pPr lvl="3" marR="0" algn="l">
              <a:spcBef>
                <a:spcPts val="0"/>
              </a:spcBef>
              <a:spcAft>
                <a:spcPts val="0"/>
              </a:spcAft>
              <a:buSzPts val="2100"/>
              <a:buNone/>
              <a:defRPr b="0" i="0" sz="2700" u="none" cap="none" strike="noStrike">
                <a:solidFill>
                  <a:schemeClr val="dk1"/>
                </a:solidFill>
                <a:latin typeface="Arial"/>
                <a:ea typeface="Arial"/>
                <a:cs typeface="Arial"/>
                <a:sym typeface="Arial"/>
              </a:defRPr>
            </a:lvl4pPr>
            <a:lvl5pPr lvl="4" marR="0" algn="l">
              <a:spcBef>
                <a:spcPts val="0"/>
              </a:spcBef>
              <a:spcAft>
                <a:spcPts val="0"/>
              </a:spcAft>
              <a:buSzPts val="2100"/>
              <a:buNone/>
              <a:defRPr b="0" i="0" sz="2700" u="none" cap="none" strike="noStrike">
                <a:solidFill>
                  <a:schemeClr val="dk1"/>
                </a:solidFill>
                <a:latin typeface="Arial"/>
                <a:ea typeface="Arial"/>
                <a:cs typeface="Arial"/>
                <a:sym typeface="Arial"/>
              </a:defRPr>
            </a:lvl5pPr>
            <a:lvl6pPr lvl="5" marR="0" algn="l">
              <a:spcBef>
                <a:spcPts val="0"/>
              </a:spcBef>
              <a:spcAft>
                <a:spcPts val="0"/>
              </a:spcAft>
              <a:buSzPts val="2100"/>
              <a:buNone/>
              <a:defRPr b="0" i="0" sz="2700" u="none" cap="none" strike="noStrike">
                <a:solidFill>
                  <a:schemeClr val="dk1"/>
                </a:solidFill>
                <a:latin typeface="Arial"/>
                <a:ea typeface="Arial"/>
                <a:cs typeface="Arial"/>
                <a:sym typeface="Arial"/>
              </a:defRPr>
            </a:lvl6pPr>
            <a:lvl7pPr lvl="6" marR="0" algn="l">
              <a:spcBef>
                <a:spcPts val="0"/>
              </a:spcBef>
              <a:spcAft>
                <a:spcPts val="0"/>
              </a:spcAft>
              <a:buSzPts val="2100"/>
              <a:buNone/>
              <a:defRPr b="0" i="0" sz="2700" u="none" cap="none" strike="noStrike">
                <a:solidFill>
                  <a:schemeClr val="dk1"/>
                </a:solidFill>
                <a:latin typeface="Arial"/>
                <a:ea typeface="Arial"/>
                <a:cs typeface="Arial"/>
                <a:sym typeface="Arial"/>
              </a:defRPr>
            </a:lvl7pPr>
            <a:lvl8pPr lvl="7" marR="0" algn="l">
              <a:spcBef>
                <a:spcPts val="0"/>
              </a:spcBef>
              <a:spcAft>
                <a:spcPts val="0"/>
              </a:spcAft>
              <a:buSzPts val="2100"/>
              <a:buNone/>
              <a:defRPr b="0" i="0" sz="2700" u="none" cap="none" strike="noStrike">
                <a:solidFill>
                  <a:schemeClr val="dk1"/>
                </a:solidFill>
                <a:latin typeface="Arial"/>
                <a:ea typeface="Arial"/>
                <a:cs typeface="Arial"/>
                <a:sym typeface="Arial"/>
              </a:defRPr>
            </a:lvl8pPr>
            <a:lvl9pPr lvl="8" marR="0" algn="l">
              <a:spcBef>
                <a:spcPts val="0"/>
              </a:spcBef>
              <a:spcAft>
                <a:spcPts val="0"/>
              </a:spcAft>
              <a:buSzPts val="2100"/>
              <a:buNone/>
              <a:defRPr b="0" i="0" sz="2700" u="none" cap="none" strike="noStrike">
                <a:solidFill>
                  <a:schemeClr val="dk1"/>
                </a:solidFill>
                <a:latin typeface="Arial"/>
                <a:ea typeface="Arial"/>
                <a:cs typeface="Arial"/>
                <a:sym typeface="Arial"/>
              </a:defRPr>
            </a:lvl9pPr>
          </a:lstStyle>
          <a:p/>
        </p:txBody>
      </p:sp>
      <p:sp>
        <p:nvSpPr>
          <p:cNvPr id="85" name="Google Shape;85;g3763ae15790_0_219"/>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marR="0" algn="ctr">
              <a:spcBef>
                <a:spcPts val="0"/>
              </a:spcBef>
              <a:spcAft>
                <a:spcPts val="0"/>
              </a:spcAft>
              <a:buSzPts val="2100"/>
              <a:buNone/>
              <a:defRPr b="0" i="0" sz="1800" u="none" cap="none" strike="noStrike">
                <a:solidFill>
                  <a:srgbClr val="757575"/>
                </a:solidFill>
                <a:latin typeface="Arial"/>
                <a:ea typeface="Arial"/>
                <a:cs typeface="Arial"/>
                <a:sym typeface="Arial"/>
              </a:defRPr>
            </a:lvl1pPr>
            <a:lvl2pPr lvl="1" marR="0" algn="l">
              <a:spcBef>
                <a:spcPts val="0"/>
              </a:spcBef>
              <a:spcAft>
                <a:spcPts val="0"/>
              </a:spcAft>
              <a:buSzPts val="2100"/>
              <a:buNone/>
              <a:defRPr b="0" i="0" sz="2700" u="none" cap="none" strike="noStrike">
                <a:solidFill>
                  <a:schemeClr val="dk1"/>
                </a:solidFill>
                <a:latin typeface="Arial"/>
                <a:ea typeface="Arial"/>
                <a:cs typeface="Arial"/>
                <a:sym typeface="Arial"/>
              </a:defRPr>
            </a:lvl2pPr>
            <a:lvl3pPr lvl="2" marR="0" algn="l">
              <a:spcBef>
                <a:spcPts val="0"/>
              </a:spcBef>
              <a:spcAft>
                <a:spcPts val="0"/>
              </a:spcAft>
              <a:buSzPts val="2100"/>
              <a:buNone/>
              <a:defRPr b="0" i="0" sz="2700" u="none" cap="none" strike="noStrike">
                <a:solidFill>
                  <a:schemeClr val="dk1"/>
                </a:solidFill>
                <a:latin typeface="Arial"/>
                <a:ea typeface="Arial"/>
                <a:cs typeface="Arial"/>
                <a:sym typeface="Arial"/>
              </a:defRPr>
            </a:lvl3pPr>
            <a:lvl4pPr lvl="3" marR="0" algn="l">
              <a:spcBef>
                <a:spcPts val="0"/>
              </a:spcBef>
              <a:spcAft>
                <a:spcPts val="0"/>
              </a:spcAft>
              <a:buSzPts val="2100"/>
              <a:buNone/>
              <a:defRPr b="0" i="0" sz="2700" u="none" cap="none" strike="noStrike">
                <a:solidFill>
                  <a:schemeClr val="dk1"/>
                </a:solidFill>
                <a:latin typeface="Arial"/>
                <a:ea typeface="Arial"/>
                <a:cs typeface="Arial"/>
                <a:sym typeface="Arial"/>
              </a:defRPr>
            </a:lvl4pPr>
            <a:lvl5pPr lvl="4" marR="0" algn="l">
              <a:spcBef>
                <a:spcPts val="0"/>
              </a:spcBef>
              <a:spcAft>
                <a:spcPts val="0"/>
              </a:spcAft>
              <a:buSzPts val="2100"/>
              <a:buNone/>
              <a:defRPr b="0" i="0" sz="2700" u="none" cap="none" strike="noStrike">
                <a:solidFill>
                  <a:schemeClr val="dk1"/>
                </a:solidFill>
                <a:latin typeface="Arial"/>
                <a:ea typeface="Arial"/>
                <a:cs typeface="Arial"/>
                <a:sym typeface="Arial"/>
              </a:defRPr>
            </a:lvl5pPr>
            <a:lvl6pPr lvl="5" marR="0" algn="l">
              <a:spcBef>
                <a:spcPts val="0"/>
              </a:spcBef>
              <a:spcAft>
                <a:spcPts val="0"/>
              </a:spcAft>
              <a:buSzPts val="2100"/>
              <a:buNone/>
              <a:defRPr b="0" i="0" sz="2700" u="none" cap="none" strike="noStrike">
                <a:solidFill>
                  <a:schemeClr val="dk1"/>
                </a:solidFill>
                <a:latin typeface="Arial"/>
                <a:ea typeface="Arial"/>
                <a:cs typeface="Arial"/>
                <a:sym typeface="Arial"/>
              </a:defRPr>
            </a:lvl6pPr>
            <a:lvl7pPr lvl="6" marR="0" algn="l">
              <a:spcBef>
                <a:spcPts val="0"/>
              </a:spcBef>
              <a:spcAft>
                <a:spcPts val="0"/>
              </a:spcAft>
              <a:buSzPts val="2100"/>
              <a:buNone/>
              <a:defRPr b="0" i="0" sz="2700" u="none" cap="none" strike="noStrike">
                <a:solidFill>
                  <a:schemeClr val="dk1"/>
                </a:solidFill>
                <a:latin typeface="Arial"/>
                <a:ea typeface="Arial"/>
                <a:cs typeface="Arial"/>
                <a:sym typeface="Arial"/>
              </a:defRPr>
            </a:lvl7pPr>
            <a:lvl8pPr lvl="7" marR="0" algn="l">
              <a:spcBef>
                <a:spcPts val="0"/>
              </a:spcBef>
              <a:spcAft>
                <a:spcPts val="0"/>
              </a:spcAft>
              <a:buSzPts val="2100"/>
              <a:buNone/>
              <a:defRPr b="0" i="0" sz="2700" u="none" cap="none" strike="noStrike">
                <a:solidFill>
                  <a:schemeClr val="dk1"/>
                </a:solidFill>
                <a:latin typeface="Arial"/>
                <a:ea typeface="Arial"/>
                <a:cs typeface="Arial"/>
                <a:sym typeface="Arial"/>
              </a:defRPr>
            </a:lvl8pPr>
            <a:lvl9pPr lvl="8" marR="0" algn="l">
              <a:spcBef>
                <a:spcPts val="0"/>
              </a:spcBef>
              <a:spcAft>
                <a:spcPts val="0"/>
              </a:spcAft>
              <a:buSzPts val="2100"/>
              <a:buNone/>
              <a:defRPr b="0" i="0" sz="2700" u="none" cap="none" strike="noStrike">
                <a:solidFill>
                  <a:schemeClr val="dk1"/>
                </a:solidFill>
                <a:latin typeface="Arial"/>
                <a:ea typeface="Arial"/>
                <a:cs typeface="Arial"/>
                <a:sym typeface="Arial"/>
              </a:defRPr>
            </a:lvl9pPr>
          </a:lstStyle>
          <a:p/>
        </p:txBody>
      </p:sp>
      <p:sp>
        <p:nvSpPr>
          <p:cNvPr id="86" name="Google Shape;86;g3763ae15790_0_219"/>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marR="0" algn="r">
              <a:spcBef>
                <a:spcPts val="0"/>
              </a:spcBef>
              <a:buNone/>
              <a:defRPr b="0" i="0" sz="1800" u="none" cap="none" strike="noStrike">
                <a:solidFill>
                  <a:srgbClr val="757575"/>
                </a:solidFill>
                <a:latin typeface="Arial"/>
                <a:ea typeface="Arial"/>
                <a:cs typeface="Arial"/>
                <a:sym typeface="Arial"/>
              </a:defRPr>
            </a:lvl1pPr>
            <a:lvl2pPr indent="0" lvl="1" marL="0" marR="0" algn="r">
              <a:spcBef>
                <a:spcPts val="0"/>
              </a:spcBef>
              <a:buNone/>
              <a:defRPr b="0" i="0" sz="1800" u="none" cap="none" strike="noStrike">
                <a:solidFill>
                  <a:srgbClr val="757575"/>
                </a:solidFill>
                <a:latin typeface="Arial"/>
                <a:ea typeface="Arial"/>
                <a:cs typeface="Arial"/>
                <a:sym typeface="Arial"/>
              </a:defRPr>
            </a:lvl2pPr>
            <a:lvl3pPr indent="0" lvl="2" marL="0" marR="0" algn="r">
              <a:spcBef>
                <a:spcPts val="0"/>
              </a:spcBef>
              <a:buNone/>
              <a:defRPr b="0" i="0" sz="1800" u="none" cap="none" strike="noStrike">
                <a:solidFill>
                  <a:srgbClr val="757575"/>
                </a:solidFill>
                <a:latin typeface="Arial"/>
                <a:ea typeface="Arial"/>
                <a:cs typeface="Arial"/>
                <a:sym typeface="Arial"/>
              </a:defRPr>
            </a:lvl3pPr>
            <a:lvl4pPr indent="0" lvl="3" marL="0" marR="0" algn="r">
              <a:spcBef>
                <a:spcPts val="0"/>
              </a:spcBef>
              <a:buNone/>
              <a:defRPr b="0" i="0" sz="1800" u="none" cap="none" strike="noStrike">
                <a:solidFill>
                  <a:srgbClr val="757575"/>
                </a:solidFill>
                <a:latin typeface="Arial"/>
                <a:ea typeface="Arial"/>
                <a:cs typeface="Arial"/>
                <a:sym typeface="Arial"/>
              </a:defRPr>
            </a:lvl4pPr>
            <a:lvl5pPr indent="0" lvl="4" marL="0" marR="0" algn="r">
              <a:spcBef>
                <a:spcPts val="0"/>
              </a:spcBef>
              <a:buNone/>
              <a:defRPr b="0" i="0" sz="1800" u="none" cap="none" strike="noStrike">
                <a:solidFill>
                  <a:srgbClr val="757575"/>
                </a:solidFill>
                <a:latin typeface="Arial"/>
                <a:ea typeface="Arial"/>
                <a:cs typeface="Arial"/>
                <a:sym typeface="Arial"/>
              </a:defRPr>
            </a:lvl5pPr>
            <a:lvl6pPr indent="0" lvl="5" marL="0" marR="0" algn="r">
              <a:spcBef>
                <a:spcPts val="0"/>
              </a:spcBef>
              <a:buNone/>
              <a:defRPr b="0" i="0" sz="1800" u="none" cap="none" strike="noStrike">
                <a:solidFill>
                  <a:srgbClr val="757575"/>
                </a:solidFill>
                <a:latin typeface="Arial"/>
                <a:ea typeface="Arial"/>
                <a:cs typeface="Arial"/>
                <a:sym typeface="Arial"/>
              </a:defRPr>
            </a:lvl6pPr>
            <a:lvl7pPr indent="0" lvl="6" marL="0" marR="0" algn="r">
              <a:spcBef>
                <a:spcPts val="0"/>
              </a:spcBef>
              <a:buNone/>
              <a:defRPr b="0" i="0" sz="1800" u="none" cap="none" strike="noStrike">
                <a:solidFill>
                  <a:srgbClr val="757575"/>
                </a:solidFill>
                <a:latin typeface="Arial"/>
                <a:ea typeface="Arial"/>
                <a:cs typeface="Arial"/>
                <a:sym typeface="Arial"/>
              </a:defRPr>
            </a:lvl7pPr>
            <a:lvl8pPr indent="0" lvl="7" marL="0" marR="0" algn="r">
              <a:spcBef>
                <a:spcPts val="0"/>
              </a:spcBef>
              <a:buNone/>
              <a:defRPr b="0" i="0" sz="1800" u="none" cap="none" strike="noStrike">
                <a:solidFill>
                  <a:srgbClr val="757575"/>
                </a:solidFill>
                <a:latin typeface="Arial"/>
                <a:ea typeface="Arial"/>
                <a:cs typeface="Arial"/>
                <a:sym typeface="Arial"/>
              </a:defRPr>
            </a:lvl8pPr>
            <a:lvl9pPr indent="0" lvl="8" marL="0" marR="0" algn="r">
              <a:spcBef>
                <a:spcPts val="0"/>
              </a:spcBef>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5.png"/><Relationship Id="rId6" Type="http://schemas.openxmlformats.org/officeDocument/2006/relationships/hyperlink" Target="http://scistarter.org/Train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5.png"/><Relationship Id="rId7"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30.pn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32.pn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4.png"/><Relationship Id="rId5"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hyperlink" Target="http://scistarter.org/go/cocorahs" TargetMode="External"/><Relationship Id="rId5" Type="http://schemas.openxmlformats.org/officeDocument/2006/relationships/hyperlink" Target="http://www.cocorahs.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9.jpg"/><Relationship Id="rId6" Type="http://schemas.openxmlformats.org/officeDocument/2006/relationships/image" Target="../media/image6.png"/><Relationship Id="rId7"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59.png"/><Relationship Id="rId5" Type="http://schemas.openxmlformats.org/officeDocument/2006/relationships/image" Target="../media/image64.png"/><Relationship Id="rId6"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hyperlink" Target="http://scistarter.org/logi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63.png"/><Relationship Id="rId5" Type="http://schemas.openxmlformats.org/officeDocument/2006/relationships/hyperlink" Target="http://scistarter.org/acts-of-science-october202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cistarter.org/login" TargetMode="External"/><Relationship Id="rId7" Type="http://schemas.openxmlformats.org/officeDocument/2006/relationships/hyperlink" Target="http://scistarter.org/go/library-network" TargetMode="External"/><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174" name="Shape 174"/>
        <p:cNvGrpSpPr/>
        <p:nvPr/>
      </p:nvGrpSpPr>
      <p:grpSpPr>
        <a:xfrm>
          <a:off x="0" y="0"/>
          <a:ext cx="0" cy="0"/>
          <a:chOff x="0" y="0"/>
          <a:chExt cx="0" cy="0"/>
        </a:xfrm>
      </p:grpSpPr>
      <p:cxnSp>
        <p:nvCxnSpPr>
          <p:cNvPr id="175" name="Google Shape;175;p2"/>
          <p:cNvCxnSpPr/>
          <p:nvPr/>
        </p:nvCxnSpPr>
        <p:spPr>
          <a:xfrm>
            <a:off x="1145596" y="3288745"/>
            <a:ext cx="11697000" cy="0"/>
          </a:xfrm>
          <a:prstGeom prst="straightConnector1">
            <a:avLst/>
          </a:prstGeom>
          <a:noFill/>
          <a:ln cap="rnd" cmpd="sng" w="28575">
            <a:solidFill>
              <a:srgbClr val="24284E"/>
            </a:solidFill>
            <a:prstDash val="solid"/>
            <a:round/>
            <a:headEnd len="sm" w="sm" type="none"/>
            <a:tailEnd len="sm" w="sm" type="none"/>
          </a:ln>
        </p:spPr>
      </p:cxnSp>
      <p:sp>
        <p:nvSpPr>
          <p:cNvPr id="176" name="Google Shape;176;p2"/>
          <p:cNvSpPr/>
          <p:nvPr/>
        </p:nvSpPr>
        <p:spPr>
          <a:xfrm rot="-5400000">
            <a:off x="8053928" y="8230"/>
            <a:ext cx="10287000" cy="10270541"/>
          </a:xfrm>
          <a:custGeom>
            <a:rect b="b" l="l" r="r" t="t"/>
            <a:pathLst>
              <a:path extrusionOk="0" h="6339840" w="6350000">
                <a:moveTo>
                  <a:pt x="6350000" y="6339840"/>
                </a:moveTo>
                <a:lnTo>
                  <a:pt x="0" y="6339840"/>
                </a:lnTo>
                <a:lnTo>
                  <a:pt x="0" y="0"/>
                </a:lnTo>
                <a:lnTo>
                  <a:pt x="6350000" y="6339840"/>
                </a:lnTo>
                <a:close/>
              </a:path>
            </a:pathLst>
          </a:custGeom>
          <a:solidFill>
            <a:srgbClr val="04A0C3"/>
          </a:solidFill>
          <a:ln>
            <a:noFill/>
          </a:ln>
        </p:spPr>
      </p:sp>
      <p:sp>
        <p:nvSpPr>
          <p:cNvPr id="177" name="Google Shape;177;p2"/>
          <p:cNvSpPr/>
          <p:nvPr/>
        </p:nvSpPr>
        <p:spPr>
          <a:xfrm>
            <a:off x="8806030" y="1284207"/>
            <a:ext cx="7718586" cy="771858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F8F8">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9144000" y="1622191"/>
            <a:ext cx="7048500" cy="704847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txBox="1"/>
          <p:nvPr/>
        </p:nvSpPr>
        <p:spPr>
          <a:xfrm>
            <a:off x="1642246" y="7870567"/>
            <a:ext cx="6312300"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1" lang="en-US" sz="2599">
                <a:solidFill>
                  <a:schemeClr val="dk2"/>
                </a:solidFill>
                <a:latin typeface="Nunito Sans"/>
                <a:ea typeface="Nunito Sans"/>
                <a:cs typeface="Nunito Sans"/>
                <a:sym typeface="Nunito Sans"/>
              </a:rPr>
              <a:t>August 20, 2025</a:t>
            </a:r>
            <a:endParaRPr i="1" sz="2599">
              <a:solidFill>
                <a:schemeClr val="dk2"/>
              </a:solidFill>
              <a:latin typeface="Nunito Sans"/>
              <a:ea typeface="Nunito Sans"/>
              <a:cs typeface="Nunito Sans"/>
              <a:sym typeface="Nunito Sans"/>
            </a:endParaRPr>
          </a:p>
          <a:p>
            <a:pPr indent="0" lvl="0" marL="0" marR="0" rtl="0" algn="l">
              <a:lnSpc>
                <a:spcPct val="100000"/>
              </a:lnSpc>
              <a:spcBef>
                <a:spcPts val="0"/>
              </a:spcBef>
              <a:spcAft>
                <a:spcPts val="0"/>
              </a:spcAft>
              <a:buNone/>
            </a:pPr>
            <a:r>
              <a:rPr i="1" lang="en-US" sz="2599">
                <a:solidFill>
                  <a:schemeClr val="dk2"/>
                </a:solidFill>
                <a:latin typeface="Nunito Sans"/>
                <a:ea typeface="Nunito Sans"/>
                <a:cs typeface="Nunito Sans"/>
                <a:sym typeface="Nunito Sans"/>
              </a:rPr>
              <a:t>11AM PT / 2PM ET</a:t>
            </a:r>
            <a:endParaRPr i="1" sz="2599">
              <a:solidFill>
                <a:schemeClr val="dk2"/>
              </a:solidFill>
              <a:latin typeface="Nunito Sans"/>
              <a:ea typeface="Nunito Sans"/>
              <a:cs typeface="Nunito Sans"/>
              <a:sym typeface="Nunito Sans"/>
            </a:endParaRPr>
          </a:p>
        </p:txBody>
      </p:sp>
      <p:pic>
        <p:nvPicPr>
          <p:cNvPr id="180" name="Google Shape;180;p2" title="2026-simple (1).png"/>
          <p:cNvPicPr preferRelativeResize="0"/>
          <p:nvPr/>
        </p:nvPicPr>
        <p:blipFill>
          <a:blip r:embed="rId3">
            <a:alphaModFix/>
          </a:blip>
          <a:stretch>
            <a:fillRect/>
          </a:stretch>
        </p:blipFill>
        <p:spPr>
          <a:xfrm>
            <a:off x="9815225" y="3170100"/>
            <a:ext cx="5706042" cy="1985700"/>
          </a:xfrm>
          <a:prstGeom prst="rect">
            <a:avLst/>
          </a:prstGeom>
          <a:noFill/>
          <a:ln>
            <a:noFill/>
          </a:ln>
        </p:spPr>
      </p:pic>
      <p:pic>
        <p:nvPicPr>
          <p:cNvPr id="181" name="Google Shape;181;p2" title="America250_logo.svg.png"/>
          <p:cNvPicPr preferRelativeResize="0"/>
          <p:nvPr/>
        </p:nvPicPr>
        <p:blipFill>
          <a:blip r:embed="rId4">
            <a:alphaModFix/>
          </a:blip>
          <a:stretch>
            <a:fillRect/>
          </a:stretch>
        </p:blipFill>
        <p:spPr>
          <a:xfrm>
            <a:off x="11103335" y="5685401"/>
            <a:ext cx="3419575" cy="2321631"/>
          </a:xfrm>
          <a:prstGeom prst="rect">
            <a:avLst/>
          </a:prstGeom>
          <a:noFill/>
          <a:ln>
            <a:noFill/>
          </a:ln>
        </p:spPr>
      </p:pic>
      <p:sp>
        <p:nvSpPr>
          <p:cNvPr id="182" name="Google Shape;182;p2"/>
          <p:cNvSpPr txBox="1"/>
          <p:nvPr/>
        </p:nvSpPr>
        <p:spPr>
          <a:xfrm>
            <a:off x="1398025" y="3616500"/>
            <a:ext cx="7510200" cy="109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5900">
              <a:solidFill>
                <a:schemeClr val="dk2"/>
              </a:solidFill>
              <a:latin typeface="Nunito Sans Black"/>
              <a:ea typeface="Nunito Sans Black"/>
              <a:cs typeface="Nunito Sans Black"/>
              <a:sym typeface="Nunito Sans Black"/>
            </a:endParaRPr>
          </a:p>
        </p:txBody>
      </p:sp>
      <p:sp>
        <p:nvSpPr>
          <p:cNvPr id="183" name="Google Shape;183;p2"/>
          <p:cNvSpPr txBox="1"/>
          <p:nvPr/>
        </p:nvSpPr>
        <p:spPr>
          <a:xfrm>
            <a:off x="1145600" y="3485700"/>
            <a:ext cx="73056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500">
                <a:solidFill>
                  <a:schemeClr val="dk2"/>
                </a:solidFill>
                <a:latin typeface="Nunito Sans"/>
                <a:ea typeface="Nunito Sans"/>
                <a:cs typeface="Nunito Sans"/>
                <a:sym typeface="Nunito Sans"/>
              </a:rPr>
              <a:t>Be part of 2.50 Million Acts of Science during America250!</a:t>
            </a:r>
            <a:endParaRPr b="1" sz="4500">
              <a:solidFill>
                <a:schemeClr val="dk2"/>
              </a:solidFill>
              <a:latin typeface="Nunito Sans"/>
              <a:ea typeface="Nunito Sans"/>
              <a:cs typeface="Nunito Sans"/>
              <a:sym typeface="Nunito Sans"/>
            </a:endParaRPr>
          </a:p>
        </p:txBody>
      </p:sp>
      <p:pic>
        <p:nvPicPr>
          <p:cNvPr id="184" name="Google Shape;184;p2" title="White__tagline (1).png"/>
          <p:cNvPicPr preferRelativeResize="0"/>
          <p:nvPr/>
        </p:nvPicPr>
        <p:blipFill>
          <a:blip r:embed="rId5">
            <a:alphaModFix/>
          </a:blip>
          <a:stretch>
            <a:fillRect/>
          </a:stretch>
        </p:blipFill>
        <p:spPr>
          <a:xfrm>
            <a:off x="15083000" y="9025325"/>
            <a:ext cx="2926024" cy="1043624"/>
          </a:xfrm>
          <a:prstGeom prst="rect">
            <a:avLst/>
          </a:prstGeom>
          <a:noFill/>
          <a:ln>
            <a:noFill/>
          </a:ln>
        </p:spPr>
      </p:pic>
      <p:sp>
        <p:nvSpPr>
          <p:cNvPr id="185" name="Google Shape;185;p2"/>
          <p:cNvSpPr txBox="1"/>
          <p:nvPr/>
        </p:nvSpPr>
        <p:spPr>
          <a:xfrm>
            <a:off x="1145600" y="6218238"/>
            <a:ext cx="84891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800">
                <a:solidFill>
                  <a:schemeClr val="dk2"/>
                </a:solidFill>
                <a:latin typeface="Nunito Sans"/>
                <a:ea typeface="Nunito Sans"/>
                <a:cs typeface="Nunito Sans"/>
                <a:sym typeface="Nunito Sans"/>
              </a:rPr>
              <a:t>Citizen Science Month 2026</a:t>
            </a:r>
            <a:endParaRPr sz="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269" name="Shape 269"/>
        <p:cNvGrpSpPr/>
        <p:nvPr/>
      </p:nvGrpSpPr>
      <p:grpSpPr>
        <a:xfrm>
          <a:off x="0" y="0"/>
          <a:ext cx="0" cy="0"/>
          <a:chOff x="0" y="0"/>
          <a:chExt cx="0" cy="0"/>
        </a:xfrm>
      </p:grpSpPr>
      <p:sp>
        <p:nvSpPr>
          <p:cNvPr id="270" name="Google Shape;270;g3745ba8d6be_0_451"/>
          <p:cNvSpPr/>
          <p:nvPr/>
        </p:nvSpPr>
        <p:spPr>
          <a:xfrm rot="10800000">
            <a:off x="1834839" y="6768487"/>
            <a:ext cx="1023322" cy="635739"/>
          </a:xfrm>
          <a:custGeom>
            <a:rect b="b" l="l" r="r" t="t"/>
            <a:pathLst>
              <a:path extrusionOk="0" h="635739" w="1023322">
                <a:moveTo>
                  <a:pt x="1023322" y="635739"/>
                </a:moveTo>
                <a:lnTo>
                  <a:pt x="0" y="635739"/>
                </a:lnTo>
                <a:lnTo>
                  <a:pt x="0" y="0"/>
                </a:lnTo>
                <a:lnTo>
                  <a:pt x="1023322" y="0"/>
                </a:lnTo>
                <a:lnTo>
                  <a:pt x="1023322" y="635739"/>
                </a:lnTo>
                <a:close/>
              </a:path>
            </a:pathLst>
          </a:custGeom>
          <a:blipFill rotWithShape="1">
            <a:blip r:embed="rId3">
              <a:alphaModFix/>
            </a:blip>
            <a:stretch>
              <a:fillRect b="0" l="0" r="0" t="0"/>
            </a:stretch>
          </a:blipFill>
          <a:ln>
            <a:noFill/>
          </a:ln>
        </p:spPr>
      </p:sp>
      <p:sp>
        <p:nvSpPr>
          <p:cNvPr id="271" name="Google Shape;271;g3745ba8d6be_0_451"/>
          <p:cNvSpPr txBox="1"/>
          <p:nvPr>
            <p:ph idx="4294967295" type="title"/>
          </p:nvPr>
        </p:nvSpPr>
        <p:spPr>
          <a:xfrm>
            <a:off x="2212350" y="47800"/>
            <a:ext cx="13863300" cy="1806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500"/>
              <a:buNone/>
            </a:pPr>
            <a:r>
              <a:rPr lang="en-US">
                <a:solidFill>
                  <a:schemeClr val="lt1"/>
                </a:solidFill>
                <a:latin typeface="Nunito Sans Black"/>
                <a:ea typeface="Nunito Sans Black"/>
                <a:cs typeface="Nunito Sans Black"/>
                <a:sym typeface="Nunito Sans Black"/>
              </a:rPr>
              <a:t>Which of these is an Act of Science?</a:t>
            </a:r>
            <a:endParaRPr>
              <a:solidFill>
                <a:schemeClr val="lt1"/>
              </a:solidFill>
              <a:latin typeface="Nunito Sans Black"/>
              <a:ea typeface="Nunito Sans Black"/>
              <a:cs typeface="Nunito Sans Black"/>
              <a:sym typeface="Nunito Sans Black"/>
            </a:endParaRPr>
          </a:p>
          <a:p>
            <a:pPr indent="0" lvl="0" marL="0" rtl="0" algn="ctr">
              <a:spcBef>
                <a:spcPts val="0"/>
              </a:spcBef>
              <a:spcAft>
                <a:spcPts val="0"/>
              </a:spcAft>
              <a:buSzPts val="1500"/>
              <a:buNone/>
            </a:pPr>
            <a:r>
              <a:rPr i="1" lang="en-US">
                <a:solidFill>
                  <a:schemeClr val="lt1"/>
                </a:solidFill>
                <a:latin typeface="Nunito Sans Black"/>
                <a:ea typeface="Nunito Sans Black"/>
                <a:cs typeface="Nunito Sans Black"/>
                <a:sym typeface="Nunito Sans Black"/>
              </a:rPr>
              <a:t>There may be more than one answer. </a:t>
            </a:r>
            <a:endParaRPr i="1">
              <a:solidFill>
                <a:schemeClr val="lt1"/>
              </a:solidFill>
              <a:latin typeface="Nunito Sans Black"/>
              <a:ea typeface="Nunito Sans Black"/>
              <a:cs typeface="Nunito Sans Black"/>
              <a:sym typeface="Nunito Sans Black"/>
            </a:endParaRPr>
          </a:p>
        </p:txBody>
      </p:sp>
      <p:sp>
        <p:nvSpPr>
          <p:cNvPr id="272" name="Google Shape;272;g3745ba8d6be_0_451"/>
          <p:cNvSpPr/>
          <p:nvPr/>
        </p:nvSpPr>
        <p:spPr>
          <a:xfrm>
            <a:off x="2052169" y="6451038"/>
            <a:ext cx="4415700" cy="518100"/>
          </a:xfrm>
          <a:prstGeom prst="rect">
            <a:avLst/>
          </a:prstGeom>
          <a:solidFill>
            <a:schemeClr val="lt2"/>
          </a:solidFill>
          <a:ln cap="flat" cmpd="sng" w="14300">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rPr lang="en-US" sz="2100"/>
              <a:t>Tree Planting Day</a:t>
            </a:r>
            <a:endParaRPr sz="2100"/>
          </a:p>
        </p:txBody>
      </p:sp>
      <p:sp>
        <p:nvSpPr>
          <p:cNvPr id="273" name="Google Shape;273;g3745ba8d6be_0_451"/>
          <p:cNvSpPr/>
          <p:nvPr/>
        </p:nvSpPr>
        <p:spPr>
          <a:xfrm>
            <a:off x="1518225" y="1969000"/>
            <a:ext cx="7601400" cy="3287700"/>
          </a:xfrm>
          <a:prstGeom prst="rect">
            <a:avLst/>
          </a:prstGeom>
          <a:solidFill>
            <a:srgbClr val="E8F7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p>
        </p:txBody>
      </p:sp>
      <p:sp>
        <p:nvSpPr>
          <p:cNvPr id="274" name="Google Shape;274;g3745ba8d6be_0_451"/>
          <p:cNvSpPr/>
          <p:nvPr/>
        </p:nvSpPr>
        <p:spPr>
          <a:xfrm>
            <a:off x="9290450" y="1969000"/>
            <a:ext cx="7601400" cy="3287700"/>
          </a:xfrm>
          <a:prstGeom prst="rect">
            <a:avLst/>
          </a:prstGeom>
          <a:solidFill>
            <a:srgbClr val="24284E"/>
          </a:solidFill>
          <a:ln cap="flat" cmpd="sng" w="14300">
            <a:solidFill>
              <a:srgbClr val="39302A"/>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p>
        </p:txBody>
      </p:sp>
      <p:sp>
        <p:nvSpPr>
          <p:cNvPr id="275" name="Google Shape;275;g3745ba8d6be_0_451"/>
          <p:cNvSpPr/>
          <p:nvPr/>
        </p:nvSpPr>
        <p:spPr>
          <a:xfrm>
            <a:off x="9290450" y="5402400"/>
            <a:ext cx="7601400" cy="3179700"/>
          </a:xfrm>
          <a:prstGeom prst="rect">
            <a:avLst/>
          </a:prstGeom>
          <a:solidFill>
            <a:srgbClr val="E8F7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p>
        </p:txBody>
      </p:sp>
      <p:sp>
        <p:nvSpPr>
          <p:cNvPr id="276" name="Google Shape;276;g3745ba8d6be_0_451"/>
          <p:cNvSpPr/>
          <p:nvPr/>
        </p:nvSpPr>
        <p:spPr>
          <a:xfrm>
            <a:off x="1518225" y="5402400"/>
            <a:ext cx="7601400" cy="3179700"/>
          </a:xfrm>
          <a:prstGeom prst="rect">
            <a:avLst/>
          </a:prstGeom>
          <a:solidFill>
            <a:srgbClr val="24284E"/>
          </a:solidFill>
          <a:ln cap="flat" cmpd="sng" w="14300">
            <a:solidFill>
              <a:srgbClr val="39302A"/>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p>
        </p:txBody>
      </p:sp>
      <p:sp>
        <p:nvSpPr>
          <p:cNvPr id="277" name="Google Shape;277;g3745ba8d6be_0_451"/>
          <p:cNvSpPr txBox="1"/>
          <p:nvPr/>
        </p:nvSpPr>
        <p:spPr>
          <a:xfrm>
            <a:off x="1730450" y="2688663"/>
            <a:ext cx="2219400" cy="1998600"/>
          </a:xfrm>
          <a:prstGeom prst="rect">
            <a:avLst/>
          </a:prstGeom>
          <a:noFill/>
          <a:ln>
            <a:noFill/>
          </a:ln>
        </p:spPr>
        <p:txBody>
          <a:bodyPr anchorCtr="0" anchor="t" bIns="68550" lIns="137150" spcFirstLastPara="1" rIns="137150" wrap="square" tIns="68550">
            <a:normAutofit/>
          </a:bodyPr>
          <a:lstStyle/>
          <a:p>
            <a:pPr indent="0" lvl="0" marL="0" rtl="0" algn="l">
              <a:lnSpc>
                <a:spcPct val="90000"/>
              </a:lnSpc>
              <a:spcBef>
                <a:spcPts val="1500"/>
              </a:spcBef>
              <a:spcAft>
                <a:spcPts val="0"/>
              </a:spcAft>
              <a:buNone/>
            </a:pPr>
            <a:r>
              <a:rPr lang="en-US" sz="2200">
                <a:solidFill>
                  <a:srgbClr val="1A3260"/>
                </a:solidFill>
                <a:latin typeface="Nunito Sans ExtraBold"/>
                <a:ea typeface="Nunito Sans ExtraBold"/>
                <a:cs typeface="Nunito Sans ExtraBold"/>
                <a:sym typeface="Nunito Sans ExtraBold"/>
              </a:rPr>
              <a:t>Take a photo of a plant during a nature hike and upload to</a:t>
            </a:r>
            <a:r>
              <a:rPr i="1" lang="en-US" sz="2200">
                <a:solidFill>
                  <a:srgbClr val="1A3260"/>
                </a:solidFill>
                <a:latin typeface="Nunito Sans ExtraBold"/>
                <a:ea typeface="Nunito Sans ExtraBold"/>
                <a:cs typeface="Nunito Sans ExtraBold"/>
                <a:sym typeface="Nunito Sans ExtraBold"/>
              </a:rPr>
              <a:t> INaturalist</a:t>
            </a:r>
            <a:endParaRPr i="1" sz="2200">
              <a:solidFill>
                <a:srgbClr val="1A3260"/>
              </a:solidFill>
              <a:latin typeface="Nunito Sans ExtraBold"/>
              <a:ea typeface="Nunito Sans ExtraBold"/>
              <a:cs typeface="Nunito Sans ExtraBold"/>
              <a:sym typeface="Nunito Sans ExtraBold"/>
            </a:endParaRPr>
          </a:p>
        </p:txBody>
      </p:sp>
      <p:sp>
        <p:nvSpPr>
          <p:cNvPr id="278" name="Google Shape;278;g3745ba8d6be_0_451"/>
          <p:cNvSpPr txBox="1"/>
          <p:nvPr/>
        </p:nvSpPr>
        <p:spPr>
          <a:xfrm>
            <a:off x="9631825" y="3194475"/>
            <a:ext cx="1857000" cy="1492800"/>
          </a:xfrm>
          <a:prstGeom prst="rect">
            <a:avLst/>
          </a:prstGeom>
          <a:noFill/>
          <a:ln>
            <a:noFill/>
          </a:ln>
        </p:spPr>
        <p:txBody>
          <a:bodyPr anchorCtr="0" anchor="t" bIns="68550" lIns="137150" spcFirstLastPara="1" rIns="137150" wrap="square" tIns="68550">
            <a:normAutofit/>
          </a:bodyPr>
          <a:lstStyle/>
          <a:p>
            <a:pPr indent="0" lvl="0" marL="0" rtl="0" algn="l">
              <a:lnSpc>
                <a:spcPct val="90000"/>
              </a:lnSpc>
              <a:spcBef>
                <a:spcPts val="1500"/>
              </a:spcBef>
              <a:spcAft>
                <a:spcPts val="0"/>
              </a:spcAft>
              <a:buNone/>
            </a:pPr>
            <a:r>
              <a:rPr lang="en-US" sz="2200">
                <a:solidFill>
                  <a:srgbClr val="FFFFFF"/>
                </a:solidFill>
                <a:latin typeface="Nunito Sans ExtraBold"/>
                <a:ea typeface="Nunito Sans ExtraBold"/>
                <a:cs typeface="Nunito Sans ExtraBold"/>
                <a:sym typeface="Nunito Sans ExtraBold"/>
              </a:rPr>
              <a:t>Organize a beach clean up </a:t>
            </a:r>
            <a:endParaRPr sz="2200">
              <a:solidFill>
                <a:srgbClr val="FFFFFF"/>
              </a:solidFill>
              <a:latin typeface="Nunito Sans ExtraBold"/>
              <a:ea typeface="Nunito Sans ExtraBold"/>
              <a:cs typeface="Nunito Sans ExtraBold"/>
              <a:sym typeface="Nunito Sans ExtraBold"/>
            </a:endParaRPr>
          </a:p>
        </p:txBody>
      </p:sp>
      <p:sp>
        <p:nvSpPr>
          <p:cNvPr id="279" name="Google Shape;279;g3745ba8d6be_0_451"/>
          <p:cNvSpPr txBox="1"/>
          <p:nvPr/>
        </p:nvSpPr>
        <p:spPr>
          <a:xfrm>
            <a:off x="1964925" y="6264100"/>
            <a:ext cx="2219400" cy="2083200"/>
          </a:xfrm>
          <a:prstGeom prst="rect">
            <a:avLst/>
          </a:prstGeom>
          <a:noFill/>
          <a:ln>
            <a:noFill/>
          </a:ln>
        </p:spPr>
        <p:txBody>
          <a:bodyPr anchorCtr="0" anchor="t" bIns="68550" lIns="137150" spcFirstLastPara="1" rIns="137150" wrap="square" tIns="68550">
            <a:normAutofit/>
          </a:bodyPr>
          <a:lstStyle/>
          <a:p>
            <a:pPr indent="0" lvl="0" marL="0" rtl="0" algn="l">
              <a:lnSpc>
                <a:spcPct val="90000"/>
              </a:lnSpc>
              <a:spcBef>
                <a:spcPts val="1500"/>
              </a:spcBef>
              <a:spcAft>
                <a:spcPts val="0"/>
              </a:spcAft>
              <a:buNone/>
            </a:pPr>
            <a:r>
              <a:rPr lang="en-US" sz="2200">
                <a:solidFill>
                  <a:srgbClr val="FFFFFF"/>
                </a:solidFill>
                <a:latin typeface="Nunito Sans ExtraBold"/>
                <a:ea typeface="Nunito Sans ExtraBold"/>
                <a:cs typeface="Nunito Sans ExtraBold"/>
                <a:sym typeface="Nunito Sans ExtraBold"/>
              </a:rPr>
              <a:t>Plant a pollinator garden to increase pollinator activity</a:t>
            </a:r>
            <a:endParaRPr sz="2200">
              <a:solidFill>
                <a:srgbClr val="666666"/>
              </a:solidFill>
              <a:latin typeface="Nunito Sans ExtraBold"/>
              <a:ea typeface="Nunito Sans ExtraBold"/>
              <a:cs typeface="Nunito Sans ExtraBold"/>
              <a:sym typeface="Nunito Sans ExtraBold"/>
            </a:endParaRPr>
          </a:p>
        </p:txBody>
      </p:sp>
      <p:sp>
        <p:nvSpPr>
          <p:cNvPr id="280" name="Google Shape;280;g3745ba8d6be_0_451"/>
          <p:cNvSpPr txBox="1"/>
          <p:nvPr/>
        </p:nvSpPr>
        <p:spPr>
          <a:xfrm>
            <a:off x="9631824" y="6161725"/>
            <a:ext cx="2772900" cy="1031400"/>
          </a:xfrm>
          <a:prstGeom prst="rect">
            <a:avLst/>
          </a:prstGeom>
          <a:noFill/>
          <a:ln>
            <a:noFill/>
          </a:ln>
        </p:spPr>
        <p:txBody>
          <a:bodyPr anchorCtr="0" anchor="t" bIns="68550" lIns="137150" spcFirstLastPara="1" rIns="137150" wrap="square" tIns="68550">
            <a:noAutofit/>
          </a:bodyPr>
          <a:lstStyle/>
          <a:p>
            <a:pPr indent="0" lvl="0" marL="0" rtl="0" algn="l">
              <a:lnSpc>
                <a:spcPct val="100000"/>
              </a:lnSpc>
              <a:spcBef>
                <a:spcPts val="1500"/>
              </a:spcBef>
              <a:spcAft>
                <a:spcPts val="0"/>
              </a:spcAft>
              <a:buSzPts val="1018"/>
              <a:buNone/>
            </a:pPr>
            <a:r>
              <a:rPr lang="en-US" sz="2235">
                <a:solidFill>
                  <a:srgbClr val="1A3260"/>
                </a:solidFill>
                <a:latin typeface="Nunito Sans ExtraBold"/>
                <a:ea typeface="Nunito Sans ExtraBold"/>
                <a:cs typeface="Nunito Sans ExtraBold"/>
                <a:sym typeface="Nunito Sans ExtraBold"/>
              </a:rPr>
              <a:t>Find and report </a:t>
            </a:r>
            <a:r>
              <a:rPr lang="en-US" sz="2235">
                <a:solidFill>
                  <a:srgbClr val="1A3260"/>
                </a:solidFill>
                <a:latin typeface="Nunito Sans ExtraBold"/>
                <a:ea typeface="Nunito Sans ExtraBold"/>
                <a:cs typeface="Nunito Sans ExtraBold"/>
                <a:sym typeface="Nunito Sans ExtraBold"/>
              </a:rPr>
              <a:t>mosquito</a:t>
            </a:r>
            <a:r>
              <a:rPr lang="en-US" sz="2235">
                <a:solidFill>
                  <a:srgbClr val="1A3260"/>
                </a:solidFill>
                <a:latin typeface="Nunito Sans ExtraBold"/>
                <a:ea typeface="Nunito Sans ExtraBold"/>
                <a:cs typeface="Nunito Sans ExtraBold"/>
                <a:sym typeface="Nunito Sans ExtraBold"/>
              </a:rPr>
              <a:t> habitats to GLOBE Observer</a:t>
            </a:r>
            <a:endParaRPr i="1" sz="2235">
              <a:solidFill>
                <a:srgbClr val="1A3260"/>
              </a:solidFill>
              <a:latin typeface="Nunito Sans ExtraBold"/>
              <a:ea typeface="Nunito Sans ExtraBold"/>
              <a:cs typeface="Nunito Sans ExtraBold"/>
              <a:sym typeface="Nunito Sans ExtraBold"/>
            </a:endParaRPr>
          </a:p>
        </p:txBody>
      </p:sp>
      <p:sp>
        <p:nvSpPr>
          <p:cNvPr id="281" name="Google Shape;281;g3745ba8d6be_0_451"/>
          <p:cNvSpPr txBox="1"/>
          <p:nvPr/>
        </p:nvSpPr>
        <p:spPr>
          <a:xfrm>
            <a:off x="2319625" y="2007100"/>
            <a:ext cx="683700" cy="6405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US" sz="3400">
                <a:solidFill>
                  <a:srgbClr val="1A3260"/>
                </a:solidFill>
                <a:latin typeface="Nunito Sans ExtraBold"/>
                <a:ea typeface="Nunito Sans ExtraBold"/>
                <a:cs typeface="Nunito Sans ExtraBold"/>
                <a:sym typeface="Nunito Sans ExtraBold"/>
              </a:rPr>
              <a:t>A</a:t>
            </a:r>
            <a:endParaRPr sz="3400">
              <a:solidFill>
                <a:srgbClr val="1A3260"/>
              </a:solidFill>
              <a:latin typeface="Nunito Sans ExtraBold"/>
              <a:ea typeface="Nunito Sans ExtraBold"/>
              <a:cs typeface="Nunito Sans ExtraBold"/>
              <a:sym typeface="Nunito Sans ExtraBold"/>
            </a:endParaRPr>
          </a:p>
        </p:txBody>
      </p:sp>
      <p:sp>
        <p:nvSpPr>
          <p:cNvPr id="282" name="Google Shape;282;g3745ba8d6be_0_451"/>
          <p:cNvSpPr txBox="1"/>
          <p:nvPr/>
        </p:nvSpPr>
        <p:spPr>
          <a:xfrm>
            <a:off x="10180822" y="2319572"/>
            <a:ext cx="683700" cy="6405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US" sz="3300">
                <a:solidFill>
                  <a:srgbClr val="FFFFFF"/>
                </a:solidFill>
                <a:latin typeface="Nunito Sans ExtraBold"/>
                <a:ea typeface="Nunito Sans ExtraBold"/>
                <a:cs typeface="Nunito Sans ExtraBold"/>
                <a:sym typeface="Nunito Sans ExtraBold"/>
              </a:rPr>
              <a:t>B</a:t>
            </a:r>
            <a:endParaRPr sz="3300">
              <a:solidFill>
                <a:srgbClr val="FFFFFF"/>
              </a:solidFill>
              <a:latin typeface="Nunito Sans ExtraBold"/>
              <a:ea typeface="Nunito Sans ExtraBold"/>
              <a:cs typeface="Nunito Sans ExtraBold"/>
              <a:sym typeface="Nunito Sans ExtraBold"/>
            </a:endParaRPr>
          </a:p>
        </p:txBody>
      </p:sp>
      <p:sp>
        <p:nvSpPr>
          <p:cNvPr id="283" name="Google Shape;283;g3745ba8d6be_0_451"/>
          <p:cNvSpPr txBox="1"/>
          <p:nvPr/>
        </p:nvSpPr>
        <p:spPr>
          <a:xfrm>
            <a:off x="2319623" y="5692333"/>
            <a:ext cx="683700" cy="6405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US" sz="3400">
                <a:solidFill>
                  <a:srgbClr val="FFFFFF"/>
                </a:solidFill>
                <a:latin typeface="Nunito Sans ExtraBold"/>
                <a:ea typeface="Nunito Sans ExtraBold"/>
                <a:cs typeface="Nunito Sans ExtraBold"/>
                <a:sym typeface="Nunito Sans ExtraBold"/>
              </a:rPr>
              <a:t>C</a:t>
            </a:r>
            <a:endParaRPr sz="3400">
              <a:solidFill>
                <a:srgbClr val="FFFFFF"/>
              </a:solidFill>
              <a:latin typeface="Nunito Sans ExtraBold"/>
              <a:ea typeface="Nunito Sans ExtraBold"/>
              <a:cs typeface="Nunito Sans ExtraBold"/>
              <a:sym typeface="Nunito Sans ExtraBold"/>
            </a:endParaRPr>
          </a:p>
        </p:txBody>
      </p:sp>
      <p:sp>
        <p:nvSpPr>
          <p:cNvPr id="284" name="Google Shape;284;g3745ba8d6be_0_451"/>
          <p:cNvSpPr txBox="1"/>
          <p:nvPr/>
        </p:nvSpPr>
        <p:spPr>
          <a:xfrm>
            <a:off x="10119351" y="5521220"/>
            <a:ext cx="683700" cy="6405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US" sz="3300">
                <a:solidFill>
                  <a:srgbClr val="1A3260"/>
                </a:solidFill>
                <a:latin typeface="Nunito Sans ExtraBold"/>
                <a:ea typeface="Nunito Sans ExtraBold"/>
                <a:cs typeface="Nunito Sans ExtraBold"/>
                <a:sym typeface="Nunito Sans ExtraBold"/>
              </a:rPr>
              <a:t>D</a:t>
            </a:r>
            <a:endParaRPr sz="3300">
              <a:solidFill>
                <a:srgbClr val="1A3260"/>
              </a:solidFill>
              <a:latin typeface="Nunito Sans ExtraBold"/>
              <a:ea typeface="Nunito Sans ExtraBold"/>
              <a:cs typeface="Nunito Sans ExtraBold"/>
              <a:sym typeface="Nunito Sans ExtraBold"/>
            </a:endParaRPr>
          </a:p>
        </p:txBody>
      </p:sp>
      <p:pic>
        <p:nvPicPr>
          <p:cNvPr id="285" name="Google Shape;285;g3745ba8d6be_0_451"/>
          <p:cNvPicPr preferRelativeResize="0"/>
          <p:nvPr/>
        </p:nvPicPr>
        <p:blipFill>
          <a:blip r:embed="rId4">
            <a:alphaModFix/>
          </a:blip>
          <a:stretch>
            <a:fillRect/>
          </a:stretch>
        </p:blipFill>
        <p:spPr>
          <a:xfrm>
            <a:off x="4184316" y="5645115"/>
            <a:ext cx="4608868" cy="2730675"/>
          </a:xfrm>
          <a:prstGeom prst="rect">
            <a:avLst/>
          </a:prstGeom>
          <a:noFill/>
          <a:ln>
            <a:noFill/>
          </a:ln>
          <a:effectLst>
            <a:outerShdw blurRad="85725" rotWithShape="0" algn="bl" dir="5400000" dist="28575">
              <a:srgbClr val="000000">
                <a:alpha val="50000"/>
              </a:srgbClr>
            </a:outerShdw>
          </a:effectLst>
        </p:spPr>
      </p:pic>
      <p:pic>
        <p:nvPicPr>
          <p:cNvPr id="286" name="Google Shape;286;g3745ba8d6be_0_451"/>
          <p:cNvPicPr preferRelativeResize="0"/>
          <p:nvPr/>
        </p:nvPicPr>
        <p:blipFill rotWithShape="1">
          <a:blip r:embed="rId5">
            <a:alphaModFix/>
          </a:blip>
          <a:srcRect b="0" l="0" r="41585" t="0"/>
          <a:stretch/>
        </p:blipFill>
        <p:spPr>
          <a:xfrm>
            <a:off x="12510864" y="5597426"/>
            <a:ext cx="4172018" cy="2826075"/>
          </a:xfrm>
          <a:prstGeom prst="rect">
            <a:avLst/>
          </a:prstGeom>
          <a:noFill/>
          <a:ln>
            <a:noFill/>
          </a:ln>
        </p:spPr>
      </p:pic>
      <p:pic>
        <p:nvPicPr>
          <p:cNvPr id="287" name="Google Shape;287;g3745ba8d6be_0_451"/>
          <p:cNvPicPr preferRelativeResize="0"/>
          <p:nvPr/>
        </p:nvPicPr>
        <p:blipFill>
          <a:blip r:embed="rId6">
            <a:alphaModFix/>
          </a:blip>
          <a:stretch>
            <a:fillRect/>
          </a:stretch>
        </p:blipFill>
        <p:spPr>
          <a:xfrm>
            <a:off x="4317800" y="2319586"/>
            <a:ext cx="4519204" cy="2586550"/>
          </a:xfrm>
          <a:prstGeom prst="rect">
            <a:avLst/>
          </a:prstGeom>
          <a:noFill/>
          <a:ln>
            <a:noFill/>
          </a:ln>
          <a:effectLst>
            <a:outerShdw blurRad="85725" rotWithShape="0" algn="bl" dir="5400000" dist="28575">
              <a:srgbClr val="000000">
                <a:alpha val="50000"/>
              </a:srgbClr>
            </a:outerShdw>
          </a:effectLst>
        </p:spPr>
      </p:pic>
      <p:pic>
        <p:nvPicPr>
          <p:cNvPr id="288" name="Google Shape;288;g3745ba8d6be_0_451"/>
          <p:cNvPicPr preferRelativeResize="0"/>
          <p:nvPr/>
        </p:nvPicPr>
        <p:blipFill rotWithShape="1">
          <a:blip r:embed="rId7">
            <a:alphaModFix/>
          </a:blip>
          <a:srcRect b="10347" l="0" r="0" t="8496"/>
          <a:stretch/>
        </p:blipFill>
        <p:spPr>
          <a:xfrm>
            <a:off x="11840200" y="2322626"/>
            <a:ext cx="4608900" cy="2730675"/>
          </a:xfrm>
          <a:prstGeom prst="rect">
            <a:avLst/>
          </a:prstGeom>
          <a:noFill/>
          <a:ln>
            <a:noFill/>
          </a:ln>
        </p:spPr>
      </p:pic>
      <p:pic>
        <p:nvPicPr>
          <p:cNvPr id="289" name="Google Shape;289;g3745ba8d6be_0_451" title="White__tagline (1).png"/>
          <p:cNvPicPr preferRelativeResize="0"/>
          <p:nvPr/>
        </p:nvPicPr>
        <p:blipFill>
          <a:blip r:embed="rId8">
            <a:alphaModFix/>
          </a:blip>
          <a:stretch>
            <a:fillRect/>
          </a:stretch>
        </p:blipFill>
        <p:spPr>
          <a:xfrm>
            <a:off x="15083000" y="9025325"/>
            <a:ext cx="2926024" cy="10436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93" name="Shape 293"/>
        <p:cNvGrpSpPr/>
        <p:nvPr/>
      </p:nvGrpSpPr>
      <p:grpSpPr>
        <a:xfrm>
          <a:off x="0" y="0"/>
          <a:ext cx="0" cy="0"/>
          <a:chOff x="0" y="0"/>
          <a:chExt cx="0" cy="0"/>
        </a:xfrm>
      </p:grpSpPr>
      <p:sp>
        <p:nvSpPr>
          <p:cNvPr id="294" name="Google Shape;294;g3745ba8d6be_0_192"/>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5" name="Google Shape;295;g3745ba8d6be_0_192"/>
          <p:cNvSpPr txBox="1"/>
          <p:nvPr/>
        </p:nvSpPr>
        <p:spPr>
          <a:xfrm>
            <a:off x="812775" y="322500"/>
            <a:ext cx="15415500" cy="14160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lang="en-US" sz="9200">
                <a:solidFill>
                  <a:schemeClr val="lt1"/>
                </a:solidFill>
                <a:latin typeface="Nunito Sans Black"/>
                <a:ea typeface="Nunito Sans Black"/>
                <a:cs typeface="Nunito Sans Black"/>
                <a:sym typeface="Nunito Sans Black"/>
              </a:rPr>
              <a:t>Want to go deeper?</a:t>
            </a:r>
            <a:endParaRPr sz="9200">
              <a:solidFill>
                <a:schemeClr val="lt1"/>
              </a:solidFill>
              <a:latin typeface="Nunito Sans"/>
              <a:ea typeface="Nunito Sans"/>
              <a:cs typeface="Nunito Sans"/>
              <a:sym typeface="Nunito Sans"/>
            </a:endParaRPr>
          </a:p>
        </p:txBody>
      </p:sp>
      <p:sp>
        <p:nvSpPr>
          <p:cNvPr id="296" name="Google Shape;296;g3745ba8d6be_0_192"/>
          <p:cNvSpPr txBox="1"/>
          <p:nvPr/>
        </p:nvSpPr>
        <p:spPr>
          <a:xfrm>
            <a:off x="401696" y="2514802"/>
            <a:ext cx="9154500" cy="2328000"/>
          </a:xfrm>
          <a:prstGeom prst="rect">
            <a:avLst/>
          </a:prstGeom>
          <a:noFill/>
          <a:ln>
            <a:noFill/>
          </a:ln>
        </p:spPr>
        <p:txBody>
          <a:bodyPr anchorCtr="0" anchor="t" bIns="62850" lIns="125725" spcFirstLastPara="1" rIns="125725" wrap="square" tIns="62850">
            <a:spAutoFit/>
          </a:bodyPr>
          <a:lstStyle/>
          <a:p>
            <a:pPr indent="0" lvl="0" marL="0" marR="0" rtl="0" algn="l">
              <a:lnSpc>
                <a:spcPct val="100000"/>
              </a:lnSpc>
              <a:spcBef>
                <a:spcPts val="0"/>
              </a:spcBef>
              <a:spcAft>
                <a:spcPts val="0"/>
              </a:spcAft>
              <a:buClr>
                <a:srgbClr val="000000"/>
              </a:buClr>
              <a:buSzPts val="5500"/>
              <a:buFont typeface="Arial"/>
              <a:buNone/>
            </a:pPr>
            <a:r>
              <a:rPr b="1" i="0" lang="en-US" sz="7150" u="none" cap="none" strike="noStrike">
                <a:solidFill>
                  <a:srgbClr val="252750"/>
                </a:solidFill>
                <a:latin typeface="Nunito Black"/>
                <a:ea typeface="Nunito Black"/>
                <a:cs typeface="Nunito Black"/>
                <a:sym typeface="Nunito Black"/>
                <a:extLst>
                  <a:ext uri="http://customooxmlschemas.google.com/">
                    <go:slidesCustomData xmlns:go="http://customooxmlschemas.google.com/" textRoundtripDataId="0"/>
                  </a:ext>
                </a:extLst>
              </a:rPr>
              <a:t>Online, Self-Guided Training</a:t>
            </a:r>
            <a:r>
              <a:rPr b="1" i="0" lang="en-US" sz="7150" u="none" cap="none" strike="noStrike">
                <a:solidFill>
                  <a:srgbClr val="252750"/>
                </a:solidFill>
                <a:latin typeface="Nunito Black"/>
                <a:ea typeface="Nunito Black"/>
                <a:cs typeface="Nunito Black"/>
                <a:sym typeface="Nunito Black"/>
              </a:rPr>
              <a:t>s</a:t>
            </a:r>
            <a:endParaRPr b="0" i="0" sz="7150" u="none" cap="none" strike="noStrike">
              <a:solidFill>
                <a:srgbClr val="252750"/>
              </a:solidFill>
              <a:latin typeface="Nunito Black"/>
              <a:ea typeface="Nunito Black"/>
              <a:cs typeface="Nunito Black"/>
              <a:sym typeface="Nunito Black"/>
            </a:endParaRPr>
          </a:p>
        </p:txBody>
      </p:sp>
      <p:sp>
        <p:nvSpPr>
          <p:cNvPr id="297" name="Google Shape;297;g3745ba8d6be_0_192"/>
          <p:cNvSpPr/>
          <p:nvPr/>
        </p:nvSpPr>
        <p:spPr>
          <a:xfrm>
            <a:off x="401700" y="5873300"/>
            <a:ext cx="10557300" cy="2835600"/>
          </a:xfrm>
          <a:prstGeom prst="rect">
            <a:avLst/>
          </a:prstGeom>
          <a:noFill/>
          <a:ln>
            <a:noFill/>
          </a:ln>
        </p:spPr>
        <p:txBody>
          <a:bodyPr anchorCtr="0" anchor="ctr" bIns="62850" lIns="125725" spcFirstLastPara="1" rIns="125725" wrap="square" tIns="62850">
            <a:noAutofit/>
          </a:bodyPr>
          <a:lstStyle/>
          <a:p>
            <a:pPr indent="0" lvl="0" marL="0" marR="0" rtl="0" algn="l">
              <a:lnSpc>
                <a:spcPct val="100000"/>
              </a:lnSpc>
              <a:spcBef>
                <a:spcPts val="0"/>
              </a:spcBef>
              <a:spcAft>
                <a:spcPts val="0"/>
              </a:spcAft>
              <a:buClr>
                <a:srgbClr val="000000"/>
              </a:buClr>
              <a:buSzPts val="4400"/>
              <a:buFont typeface="Arial"/>
              <a:buNone/>
            </a:pPr>
            <a:r>
              <a:rPr b="0" i="0" lang="en-US" sz="4750" u="none" cap="none" strike="noStrike">
                <a:solidFill>
                  <a:srgbClr val="252750"/>
                </a:solidFill>
                <a:latin typeface="Nunito Sans"/>
                <a:ea typeface="Nunito Sans"/>
                <a:cs typeface="Nunito Sans"/>
                <a:sym typeface="Nunito Sans"/>
              </a:rPr>
              <a:t>Build your confidence and increase engagement and retention via online training, resources and support from SciStarter team members. </a:t>
            </a:r>
            <a:endParaRPr b="0" i="0" sz="4750" u="none" cap="none" strike="noStrike">
              <a:solidFill>
                <a:srgbClr val="252750"/>
              </a:solidFill>
              <a:latin typeface="Nunito Sans"/>
              <a:ea typeface="Nunito Sans"/>
              <a:cs typeface="Nunito Sans"/>
              <a:sym typeface="Nunito Sans"/>
            </a:endParaRPr>
          </a:p>
        </p:txBody>
      </p:sp>
      <p:pic>
        <p:nvPicPr>
          <p:cNvPr id="298" name="Google Shape;298;g3745ba8d6be_0_192"/>
          <p:cNvPicPr preferRelativeResize="0"/>
          <p:nvPr/>
        </p:nvPicPr>
        <p:blipFill rotWithShape="1">
          <a:blip r:embed="rId3">
            <a:alphaModFix/>
          </a:blip>
          <a:srcRect b="0" l="0" r="0" t="0"/>
          <a:stretch/>
        </p:blipFill>
        <p:spPr>
          <a:xfrm>
            <a:off x="10392733" y="2193258"/>
            <a:ext cx="3810000" cy="3810000"/>
          </a:xfrm>
          <a:prstGeom prst="rect">
            <a:avLst/>
          </a:prstGeom>
          <a:noFill/>
          <a:ln>
            <a:noFill/>
          </a:ln>
        </p:spPr>
      </p:pic>
      <p:pic>
        <p:nvPicPr>
          <p:cNvPr id="299" name="Google Shape;299;g3745ba8d6be_0_192"/>
          <p:cNvPicPr preferRelativeResize="0"/>
          <p:nvPr/>
        </p:nvPicPr>
        <p:blipFill>
          <a:blip r:embed="rId4">
            <a:alphaModFix/>
          </a:blip>
          <a:stretch>
            <a:fillRect/>
          </a:stretch>
        </p:blipFill>
        <p:spPr>
          <a:xfrm>
            <a:off x="13944075" y="4112074"/>
            <a:ext cx="3885450" cy="3885450"/>
          </a:xfrm>
          <a:prstGeom prst="rect">
            <a:avLst/>
          </a:prstGeom>
          <a:noFill/>
          <a:ln>
            <a:noFill/>
          </a:ln>
        </p:spPr>
      </p:pic>
      <p:pic>
        <p:nvPicPr>
          <p:cNvPr id="300" name="Google Shape;300;g3745ba8d6be_0_192" title="Standard__tagline-dark (2).png"/>
          <p:cNvPicPr preferRelativeResize="0"/>
          <p:nvPr/>
        </p:nvPicPr>
        <p:blipFill>
          <a:blip r:embed="rId5">
            <a:alphaModFix/>
          </a:blip>
          <a:stretch>
            <a:fillRect/>
          </a:stretch>
        </p:blipFill>
        <p:spPr>
          <a:xfrm>
            <a:off x="15006626" y="8975525"/>
            <a:ext cx="3061125" cy="1091800"/>
          </a:xfrm>
          <a:prstGeom prst="rect">
            <a:avLst/>
          </a:prstGeom>
          <a:noFill/>
          <a:ln>
            <a:noFill/>
          </a:ln>
        </p:spPr>
      </p:pic>
      <p:sp>
        <p:nvSpPr>
          <p:cNvPr id="301" name="Google Shape;301;g3745ba8d6be_0_192"/>
          <p:cNvSpPr/>
          <p:nvPr/>
        </p:nvSpPr>
        <p:spPr>
          <a:xfrm>
            <a:off x="11187600" y="7694500"/>
            <a:ext cx="6704400" cy="1416000"/>
          </a:xfrm>
          <a:prstGeom prst="rect">
            <a:avLst/>
          </a:prstGeom>
          <a:noFill/>
          <a:ln>
            <a:noFill/>
          </a:ln>
        </p:spPr>
        <p:txBody>
          <a:bodyPr anchorCtr="0" anchor="ctr" bIns="62850" lIns="125725" spcFirstLastPara="1" rIns="125725" wrap="square" tIns="62850">
            <a:noAutofit/>
          </a:bodyPr>
          <a:lstStyle/>
          <a:p>
            <a:pPr indent="0" lvl="0" marL="0" marR="0" rtl="0" algn="l">
              <a:lnSpc>
                <a:spcPct val="100000"/>
              </a:lnSpc>
              <a:spcBef>
                <a:spcPts val="0"/>
              </a:spcBef>
              <a:spcAft>
                <a:spcPts val="0"/>
              </a:spcAft>
              <a:buClr>
                <a:srgbClr val="000000"/>
              </a:buClr>
              <a:buSzPts val="4400"/>
              <a:buFont typeface="Arial"/>
              <a:buNone/>
            </a:pPr>
            <a:r>
              <a:rPr b="1" lang="en-US" sz="4750" u="sng">
                <a:solidFill>
                  <a:schemeClr val="accent5"/>
                </a:solidFill>
                <a:latin typeface="Nunito Sans"/>
                <a:ea typeface="Nunito Sans"/>
                <a:cs typeface="Nunito Sans"/>
                <a:sym typeface="Nunito Sans"/>
                <a:hlinkClick r:id="rId6">
                  <a:extLst>
                    <a:ext uri="{A12FA001-AC4F-418D-AE19-62706E023703}">
                      <ahyp:hlinkClr val="tx"/>
                    </a:ext>
                  </a:extLst>
                </a:hlinkClick>
              </a:rPr>
              <a:t>SciStarter.org/Training</a:t>
            </a:r>
            <a:r>
              <a:rPr b="1" lang="en-US" sz="4750">
                <a:solidFill>
                  <a:schemeClr val="accent5"/>
                </a:solidFill>
                <a:latin typeface="Nunito Sans"/>
                <a:ea typeface="Nunito Sans"/>
                <a:cs typeface="Nunito Sans"/>
                <a:sym typeface="Nunito Sans"/>
              </a:rPr>
              <a:t> </a:t>
            </a:r>
            <a:endParaRPr b="1" i="0" sz="4750" u="none" cap="none" strike="noStrike">
              <a:solidFill>
                <a:schemeClr val="accent5"/>
              </a:solidFill>
              <a:latin typeface="Nunito Sans"/>
              <a:ea typeface="Nunito Sans"/>
              <a:cs typeface="Nunito Sans"/>
              <a:sym typeface="Nuni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05" name="Shape 305"/>
        <p:cNvGrpSpPr/>
        <p:nvPr/>
      </p:nvGrpSpPr>
      <p:grpSpPr>
        <a:xfrm>
          <a:off x="0" y="0"/>
          <a:ext cx="0" cy="0"/>
          <a:chOff x="0" y="0"/>
          <a:chExt cx="0" cy="0"/>
        </a:xfrm>
      </p:grpSpPr>
      <p:sp>
        <p:nvSpPr>
          <p:cNvPr id="306" name="Google Shape;306;g3745ba8d6be_0_504"/>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7" name="Google Shape;307;g3745ba8d6be_0_504"/>
          <p:cNvSpPr txBox="1"/>
          <p:nvPr/>
        </p:nvSpPr>
        <p:spPr>
          <a:xfrm>
            <a:off x="1436250" y="337800"/>
            <a:ext cx="154155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8000">
                <a:solidFill>
                  <a:schemeClr val="lt1"/>
                </a:solidFill>
                <a:latin typeface="Nunito Sans Black"/>
                <a:ea typeface="Nunito Sans Black"/>
                <a:cs typeface="Nunito Sans Black"/>
                <a:sym typeface="Nunito Sans Black"/>
              </a:rPr>
              <a:t>Upcoming National Campaigns</a:t>
            </a:r>
            <a:endParaRPr sz="8000">
              <a:solidFill>
                <a:schemeClr val="lt1"/>
              </a:solidFill>
              <a:latin typeface="Nunito Sans"/>
              <a:ea typeface="Nunito Sans"/>
              <a:cs typeface="Nunito Sans"/>
              <a:sym typeface="Nunito Sans"/>
            </a:endParaRPr>
          </a:p>
        </p:txBody>
      </p:sp>
      <p:pic>
        <p:nvPicPr>
          <p:cNvPr id="308" name="Google Shape;308;g3745ba8d6be_0_504" title="2026-simple (1).png"/>
          <p:cNvPicPr preferRelativeResize="0"/>
          <p:nvPr/>
        </p:nvPicPr>
        <p:blipFill>
          <a:blip r:embed="rId3">
            <a:alphaModFix/>
          </a:blip>
          <a:stretch>
            <a:fillRect/>
          </a:stretch>
        </p:blipFill>
        <p:spPr>
          <a:xfrm>
            <a:off x="9469638" y="3286936"/>
            <a:ext cx="5195775" cy="1808125"/>
          </a:xfrm>
          <a:prstGeom prst="rect">
            <a:avLst/>
          </a:prstGeom>
          <a:noFill/>
          <a:ln>
            <a:noFill/>
          </a:ln>
        </p:spPr>
      </p:pic>
      <p:pic>
        <p:nvPicPr>
          <p:cNvPr id="309" name="Google Shape;309;g3745ba8d6be_0_504" title="America250_logo.svg.png"/>
          <p:cNvPicPr preferRelativeResize="0"/>
          <p:nvPr/>
        </p:nvPicPr>
        <p:blipFill>
          <a:blip r:embed="rId4">
            <a:alphaModFix/>
          </a:blip>
          <a:stretch>
            <a:fillRect/>
          </a:stretch>
        </p:blipFill>
        <p:spPr>
          <a:xfrm>
            <a:off x="4336224" y="3089350"/>
            <a:ext cx="2663168" cy="1808125"/>
          </a:xfrm>
          <a:prstGeom prst="rect">
            <a:avLst/>
          </a:prstGeom>
          <a:noFill/>
          <a:ln>
            <a:noFill/>
          </a:ln>
        </p:spPr>
      </p:pic>
      <p:sp>
        <p:nvSpPr>
          <p:cNvPr id="310" name="Google Shape;310;g3745ba8d6be_0_504"/>
          <p:cNvSpPr txBox="1"/>
          <p:nvPr/>
        </p:nvSpPr>
        <p:spPr>
          <a:xfrm flipH="1">
            <a:off x="9469650" y="4973638"/>
            <a:ext cx="8187900" cy="361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4200">
                <a:solidFill>
                  <a:srgbClr val="1A3260"/>
                </a:solidFill>
                <a:latin typeface="Nunito Sans Black"/>
                <a:ea typeface="Nunito Sans Black"/>
                <a:cs typeface="Nunito Sans Black"/>
                <a:sym typeface="Nunito Sans Black"/>
              </a:rPr>
              <a:t>Citizen Science Month (April)</a:t>
            </a:r>
            <a:endParaRPr sz="4200">
              <a:solidFill>
                <a:srgbClr val="1A3260"/>
              </a:solidFill>
              <a:latin typeface="Nunito Sans"/>
              <a:ea typeface="Nunito Sans"/>
              <a:cs typeface="Nunito Sans"/>
              <a:sym typeface="Nunito Sans"/>
            </a:endParaRPr>
          </a:p>
          <a:p>
            <a:pPr indent="0" lvl="0" marL="0" rtl="0" algn="l">
              <a:spcBef>
                <a:spcPts val="1000"/>
              </a:spcBef>
              <a:spcAft>
                <a:spcPts val="1000"/>
              </a:spcAft>
              <a:buNone/>
            </a:pPr>
            <a:r>
              <a:rPr lang="en-US" sz="3000">
                <a:solidFill>
                  <a:srgbClr val="1A3260"/>
                </a:solidFill>
                <a:latin typeface="Nunito Sans"/>
                <a:ea typeface="Nunito Sans"/>
                <a:cs typeface="Nunito Sans"/>
                <a:sym typeface="Nunito Sans"/>
              </a:rPr>
              <a:t>Everyone is invited to join the 2.50 Million Acts of Science Challenge this April 2026. Let’s make history together, one act of science at a time.</a:t>
            </a:r>
            <a:endParaRPr sz="4200">
              <a:solidFill>
                <a:srgbClr val="1A3260"/>
              </a:solidFill>
              <a:latin typeface="Nunito Sans Black"/>
              <a:ea typeface="Nunito Sans Black"/>
              <a:cs typeface="Nunito Sans Black"/>
              <a:sym typeface="Nunito Sans Black"/>
            </a:endParaRPr>
          </a:p>
        </p:txBody>
      </p:sp>
      <p:sp>
        <p:nvSpPr>
          <p:cNvPr id="311" name="Google Shape;311;g3745ba8d6be_0_504"/>
          <p:cNvSpPr txBox="1"/>
          <p:nvPr/>
        </p:nvSpPr>
        <p:spPr>
          <a:xfrm>
            <a:off x="388950" y="5511050"/>
            <a:ext cx="8187900" cy="2344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4200">
                <a:solidFill>
                  <a:srgbClr val="1A3260"/>
                </a:solidFill>
                <a:latin typeface="Nunito Sans Black"/>
                <a:ea typeface="Nunito Sans Black"/>
                <a:cs typeface="Nunito Sans Black"/>
                <a:sym typeface="Nunito Sans Black"/>
              </a:rPr>
              <a:t>America250/America Gives</a:t>
            </a:r>
            <a:endParaRPr sz="4200">
              <a:solidFill>
                <a:srgbClr val="1A3260"/>
              </a:solidFill>
              <a:latin typeface="Nunito Sans Black"/>
              <a:ea typeface="Nunito Sans Black"/>
              <a:cs typeface="Nunito Sans Black"/>
              <a:sym typeface="Nunito Sans Black"/>
            </a:endParaRPr>
          </a:p>
          <a:p>
            <a:pPr indent="0" lvl="0" marL="0" rtl="0" algn="l">
              <a:lnSpc>
                <a:spcPct val="100000"/>
              </a:lnSpc>
              <a:spcBef>
                <a:spcPts val="1000"/>
              </a:spcBef>
              <a:spcAft>
                <a:spcPts val="1800"/>
              </a:spcAft>
              <a:buNone/>
            </a:pPr>
            <a:r>
              <a:rPr lang="en-US" sz="3000">
                <a:solidFill>
                  <a:srgbClr val="1A3260"/>
                </a:solidFill>
                <a:latin typeface="Nunito Sans"/>
                <a:ea typeface="Nunito Sans"/>
                <a:cs typeface="Nunito Sans"/>
                <a:sym typeface="Nunito Sans"/>
              </a:rPr>
              <a:t>The US will commemorate the 250th anniversary of the signing of the Declaration of Independence all year in 2026. </a:t>
            </a:r>
            <a:endParaRPr sz="4200">
              <a:solidFill>
                <a:srgbClr val="1A3260"/>
              </a:solidFill>
              <a:latin typeface="Nunito Sans Black"/>
              <a:ea typeface="Nunito Sans Black"/>
              <a:cs typeface="Nunito Sans Black"/>
              <a:sym typeface="Nunito Sans Black"/>
            </a:endParaRPr>
          </a:p>
        </p:txBody>
      </p:sp>
      <p:pic>
        <p:nvPicPr>
          <p:cNvPr id="312" name="Google Shape;312;g3745ba8d6be_0_504" title="Standard__tagline-dark (2).png"/>
          <p:cNvPicPr preferRelativeResize="0"/>
          <p:nvPr/>
        </p:nvPicPr>
        <p:blipFill>
          <a:blip r:embed="rId5">
            <a:alphaModFix/>
          </a:blip>
          <a:stretch>
            <a:fillRect/>
          </a:stretch>
        </p:blipFill>
        <p:spPr>
          <a:xfrm>
            <a:off x="15006626" y="8975525"/>
            <a:ext cx="3061125" cy="1091800"/>
          </a:xfrm>
          <a:prstGeom prst="rect">
            <a:avLst/>
          </a:prstGeom>
          <a:noFill/>
          <a:ln>
            <a:noFill/>
          </a:ln>
        </p:spPr>
      </p:pic>
      <p:pic>
        <p:nvPicPr>
          <p:cNvPr id="313" name="Google Shape;313;g3745ba8d6be_0_504" title="Acts of Science Evergreen flyer (2).png"/>
          <p:cNvPicPr preferRelativeResize="0"/>
          <p:nvPr/>
        </p:nvPicPr>
        <p:blipFill rotWithShape="1">
          <a:blip r:embed="rId6">
            <a:alphaModFix/>
          </a:blip>
          <a:srcRect b="0" l="0" r="34141" t="50109"/>
          <a:stretch/>
        </p:blipFill>
        <p:spPr>
          <a:xfrm>
            <a:off x="704675" y="2351013"/>
            <a:ext cx="3349537" cy="3284775"/>
          </a:xfrm>
          <a:prstGeom prst="rect">
            <a:avLst/>
          </a:prstGeom>
          <a:noFill/>
          <a:ln>
            <a:noFill/>
          </a:ln>
        </p:spPr>
      </p:pic>
      <p:pic>
        <p:nvPicPr>
          <p:cNvPr id="314" name="Google Shape;314;g3745ba8d6be_0_504" title="Acts of Science Evergreen flyer (2).png"/>
          <p:cNvPicPr preferRelativeResize="0"/>
          <p:nvPr/>
        </p:nvPicPr>
        <p:blipFill rotWithShape="1">
          <a:blip r:embed="rId6">
            <a:alphaModFix/>
          </a:blip>
          <a:srcRect b="50109" l="40856" r="0" t="0"/>
          <a:stretch/>
        </p:blipFill>
        <p:spPr>
          <a:xfrm>
            <a:off x="14900975" y="2264338"/>
            <a:ext cx="3166775" cy="3458100"/>
          </a:xfrm>
          <a:prstGeom prst="rect">
            <a:avLst/>
          </a:prstGeom>
          <a:noFill/>
          <a:ln>
            <a:noFill/>
          </a:ln>
        </p:spPr>
      </p:pic>
      <p:sp>
        <p:nvSpPr>
          <p:cNvPr id="315" name="Google Shape;315;g3745ba8d6be_0_504"/>
          <p:cNvSpPr txBox="1"/>
          <p:nvPr/>
        </p:nvSpPr>
        <p:spPr>
          <a:xfrm>
            <a:off x="4054200" y="8334050"/>
            <a:ext cx="10179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800"/>
              </a:spcAft>
              <a:buNone/>
            </a:pPr>
            <a:r>
              <a:rPr b="1" lang="en-US" sz="3000">
                <a:solidFill>
                  <a:srgbClr val="1A3260"/>
                </a:solidFill>
                <a:latin typeface="Nunito Sans"/>
                <a:ea typeface="Nunito Sans"/>
                <a:cs typeface="Nunito Sans"/>
                <a:sym typeface="Nunito Sans"/>
              </a:rPr>
              <a:t>SciStarter is an official partner of America Gives, the largest volunteer effort in US history!</a:t>
            </a:r>
            <a:endParaRPr b="1">
              <a:solidFill>
                <a:srgbClr val="1A3260"/>
              </a:solidFill>
              <a:latin typeface="Nunito Sans"/>
              <a:ea typeface="Nunito Sans"/>
              <a:cs typeface="Nunito Sans"/>
              <a:sym typeface="Nunito Sans"/>
            </a:endParaRPr>
          </a:p>
        </p:txBody>
      </p:sp>
      <p:sp>
        <p:nvSpPr>
          <p:cNvPr id="316" name="Google Shape;316;g3745ba8d6be_0_504"/>
          <p:cNvSpPr txBox="1"/>
          <p:nvPr/>
        </p:nvSpPr>
        <p:spPr>
          <a:xfrm>
            <a:off x="5782525" y="9442250"/>
            <a:ext cx="6485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00" u="sng">
                <a:solidFill>
                  <a:srgbClr val="768009"/>
                </a:solidFill>
                <a:latin typeface="Nunito Sans Medium"/>
                <a:ea typeface="Nunito Sans Medium"/>
                <a:cs typeface="Nunito Sans Medium"/>
                <a:sym typeface="Nunito Sans Medium"/>
              </a:rPr>
              <a:t>https://pages.scistarter.org/library-america250/</a:t>
            </a:r>
            <a:endParaRPr sz="2300" u="sng">
              <a:solidFill>
                <a:srgbClr val="768009"/>
              </a:solidFill>
              <a:latin typeface="Nunito Sans Medium"/>
              <a:ea typeface="Nunito Sans Medium"/>
              <a:cs typeface="Nunito Sans Medium"/>
              <a:sym typeface="Nunito Sa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20" name="Shape 320"/>
        <p:cNvGrpSpPr/>
        <p:nvPr/>
      </p:nvGrpSpPr>
      <p:grpSpPr>
        <a:xfrm>
          <a:off x="0" y="0"/>
          <a:ext cx="0" cy="0"/>
          <a:chOff x="0" y="0"/>
          <a:chExt cx="0" cy="0"/>
        </a:xfrm>
      </p:grpSpPr>
      <p:sp>
        <p:nvSpPr>
          <p:cNvPr id="321" name="Google Shape;321;g364798a75da_2_0"/>
          <p:cNvSpPr/>
          <p:nvPr/>
        </p:nvSpPr>
        <p:spPr>
          <a:xfrm>
            <a:off x="30480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2" name="Google Shape;322;g364798a75da_2_0"/>
          <p:cNvSpPr txBox="1"/>
          <p:nvPr/>
        </p:nvSpPr>
        <p:spPr>
          <a:xfrm>
            <a:off x="1436250" y="337800"/>
            <a:ext cx="154155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8000">
                <a:solidFill>
                  <a:schemeClr val="lt1"/>
                </a:solidFill>
                <a:latin typeface="Nunito Sans Black"/>
                <a:ea typeface="Nunito Sans Black"/>
                <a:cs typeface="Nunito Sans Black"/>
                <a:sym typeface="Nunito Sans Black"/>
              </a:rPr>
              <a:t>Citizen Science Month (April)</a:t>
            </a:r>
            <a:endParaRPr sz="8000">
              <a:solidFill>
                <a:schemeClr val="lt1"/>
              </a:solidFill>
              <a:latin typeface="Nunito Sans"/>
              <a:ea typeface="Nunito Sans"/>
              <a:cs typeface="Nunito Sans"/>
              <a:sym typeface="Nunito Sans"/>
            </a:endParaRPr>
          </a:p>
        </p:txBody>
      </p:sp>
      <p:pic>
        <p:nvPicPr>
          <p:cNvPr id="323" name="Google Shape;323;g364798a75da_2_0"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grpSp>
        <p:nvGrpSpPr>
          <p:cNvPr id="324" name="Google Shape;324;g364798a75da_2_0"/>
          <p:cNvGrpSpPr/>
          <p:nvPr/>
        </p:nvGrpSpPr>
        <p:grpSpPr>
          <a:xfrm>
            <a:off x="997452" y="2314489"/>
            <a:ext cx="6678000" cy="6678000"/>
            <a:chOff x="-136849" y="902220"/>
            <a:chExt cx="3339000" cy="3339000"/>
          </a:xfrm>
        </p:grpSpPr>
        <p:sp>
          <p:nvSpPr>
            <p:cNvPr id="325" name="Google Shape;325;g364798a75da_2_0"/>
            <p:cNvSpPr/>
            <p:nvPr/>
          </p:nvSpPr>
          <p:spPr>
            <a:xfrm rot="-5400000">
              <a:off x="-136849" y="902220"/>
              <a:ext cx="3339000" cy="3339000"/>
            </a:xfrm>
            <a:prstGeom prst="ellipse">
              <a:avLst/>
            </a:prstGeom>
            <a:noFill/>
            <a:ln cap="flat" cmpd="sng" w="38100">
              <a:solidFill>
                <a:srgbClr val="768009"/>
              </a:solidFill>
              <a:prstDash val="dash"/>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26" name="Google Shape;326;g364798a75da_2_0"/>
            <p:cNvSpPr/>
            <p:nvPr/>
          </p:nvSpPr>
          <p:spPr>
            <a:xfrm>
              <a:off x="84400" y="1123625"/>
              <a:ext cx="2896500" cy="2896200"/>
            </a:xfrm>
            <a:prstGeom prst="pie">
              <a:avLst>
                <a:gd fmla="val 2689583" name="adj1"/>
                <a:gd fmla="val 13510993" name="adj2"/>
              </a:avLst>
            </a:prstGeom>
            <a:solidFill>
              <a:schemeClr val="accent5"/>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nvGrpSpPr>
          <p:cNvPr id="327" name="Google Shape;327;g364798a75da_2_0"/>
          <p:cNvGrpSpPr/>
          <p:nvPr/>
        </p:nvGrpSpPr>
        <p:grpSpPr>
          <a:xfrm>
            <a:off x="2520552" y="3623714"/>
            <a:ext cx="3631800" cy="3631800"/>
            <a:chOff x="3664038" y="1663782"/>
            <a:chExt cx="1815900" cy="1815900"/>
          </a:xfrm>
        </p:grpSpPr>
        <p:sp>
          <p:nvSpPr>
            <p:cNvPr id="328" name="Google Shape;328;g364798a75da_2_0"/>
            <p:cNvSpPr/>
            <p:nvPr/>
          </p:nvSpPr>
          <p:spPr>
            <a:xfrm>
              <a:off x="3664038" y="1663782"/>
              <a:ext cx="1815900" cy="1815900"/>
            </a:xfrm>
            <a:prstGeom prst="ellipse">
              <a:avLst/>
            </a:prstGeom>
            <a:solidFill>
              <a:srgbClr val="AFBD3F"/>
            </a:solidFill>
            <a:ln>
              <a:noFill/>
            </a:ln>
            <a:effectLst>
              <a:outerShdw blurRad="457200" rotWithShape="0" algn="tl" dir="5400000" dist="101600">
                <a:srgbClr val="000000">
                  <a:alpha val="549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29" name="Google Shape;329;g364798a75da_2_0"/>
            <p:cNvSpPr txBox="1"/>
            <p:nvPr/>
          </p:nvSpPr>
          <p:spPr>
            <a:xfrm>
              <a:off x="3899988" y="2158482"/>
              <a:ext cx="1344000" cy="826500"/>
            </a:xfrm>
            <a:prstGeom prst="rect">
              <a:avLst/>
            </a:prstGeom>
            <a:solidFill>
              <a:srgbClr val="AFBD3F"/>
            </a:solid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b="1" lang="en-US" sz="2800">
                  <a:solidFill>
                    <a:srgbClr val="FFFFFF"/>
                  </a:solidFill>
                  <a:latin typeface="Roboto"/>
                  <a:ea typeface="Roboto"/>
                  <a:cs typeface="Roboto"/>
                  <a:sym typeface="Roboto"/>
                </a:rPr>
                <a:t>2.50 Million Acts of </a:t>
              </a:r>
              <a:r>
                <a:rPr b="1" lang="en-US" sz="2800">
                  <a:solidFill>
                    <a:srgbClr val="FFFFFF"/>
                  </a:solidFill>
                  <a:latin typeface="Roboto"/>
                  <a:ea typeface="Roboto"/>
                  <a:cs typeface="Roboto"/>
                  <a:sym typeface="Roboto"/>
                </a:rPr>
                <a:t>Science</a:t>
              </a:r>
              <a:r>
                <a:rPr b="1" lang="en-US" sz="2800">
                  <a:solidFill>
                    <a:srgbClr val="FFFFFF"/>
                  </a:solidFill>
                  <a:latin typeface="Roboto"/>
                  <a:ea typeface="Roboto"/>
                  <a:cs typeface="Roboto"/>
                  <a:sym typeface="Roboto"/>
                </a:rPr>
                <a:t> </a:t>
              </a:r>
              <a:endParaRPr b="1" sz="2800">
                <a:solidFill>
                  <a:srgbClr val="FFFFFF"/>
                </a:solidFill>
                <a:latin typeface="Roboto"/>
                <a:ea typeface="Roboto"/>
                <a:cs typeface="Roboto"/>
                <a:sym typeface="Roboto"/>
              </a:endParaRPr>
            </a:p>
          </p:txBody>
        </p:sp>
      </p:grpSp>
      <p:grpSp>
        <p:nvGrpSpPr>
          <p:cNvPr id="330" name="Google Shape;330;g364798a75da_2_0"/>
          <p:cNvGrpSpPr/>
          <p:nvPr/>
        </p:nvGrpSpPr>
        <p:grpSpPr>
          <a:xfrm>
            <a:off x="5712797" y="2060993"/>
            <a:ext cx="2137200" cy="2137200"/>
            <a:chOff x="2859873" y="853971"/>
            <a:chExt cx="1068600" cy="1068600"/>
          </a:xfrm>
        </p:grpSpPr>
        <p:sp>
          <p:nvSpPr>
            <p:cNvPr id="331" name="Google Shape;331;g364798a75da_2_0"/>
            <p:cNvSpPr/>
            <p:nvPr/>
          </p:nvSpPr>
          <p:spPr>
            <a:xfrm>
              <a:off x="2859873" y="853971"/>
              <a:ext cx="1068600" cy="1068600"/>
            </a:xfrm>
            <a:prstGeom prst="ellipse">
              <a:avLst/>
            </a:prstGeom>
            <a:solidFill>
              <a:srgbClr val="76800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500"/>
            </a:p>
          </p:txBody>
        </p:sp>
        <p:sp>
          <p:nvSpPr>
            <p:cNvPr id="332" name="Google Shape;332;g364798a75da_2_0"/>
            <p:cNvSpPr txBox="1"/>
            <p:nvPr/>
          </p:nvSpPr>
          <p:spPr>
            <a:xfrm>
              <a:off x="3012800" y="1022200"/>
              <a:ext cx="828300" cy="732300"/>
            </a:xfrm>
            <a:prstGeom prst="rect">
              <a:avLst/>
            </a:prstGeom>
            <a:solidFill>
              <a:srgbClr val="768009"/>
            </a:solid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en-US" sz="1700">
                  <a:solidFill>
                    <a:srgbClr val="FFFFFF"/>
                  </a:solidFill>
                  <a:latin typeface="Nunito Sans Black"/>
                  <a:ea typeface="Nunito Sans Black"/>
                  <a:cs typeface="Nunito Sans Black"/>
                  <a:sym typeface="Nunito Sans Black"/>
                </a:rPr>
                <a:t>Events Facilitators</a:t>
              </a:r>
              <a:endParaRPr sz="1700">
                <a:solidFill>
                  <a:srgbClr val="FFFFFF"/>
                </a:solidFill>
                <a:latin typeface="Nunito Sans Black"/>
                <a:ea typeface="Nunito Sans Black"/>
                <a:cs typeface="Nunito Sans Black"/>
                <a:sym typeface="Nunito Sans Black"/>
              </a:endParaRPr>
            </a:p>
          </p:txBody>
        </p:sp>
      </p:grpSp>
      <p:grpSp>
        <p:nvGrpSpPr>
          <p:cNvPr id="333" name="Google Shape;333;g364798a75da_2_0"/>
          <p:cNvGrpSpPr/>
          <p:nvPr/>
        </p:nvGrpSpPr>
        <p:grpSpPr>
          <a:xfrm>
            <a:off x="3575597" y="7621956"/>
            <a:ext cx="2137200" cy="2137200"/>
            <a:chOff x="5214448" y="3234278"/>
            <a:chExt cx="1068600" cy="1068600"/>
          </a:xfrm>
        </p:grpSpPr>
        <p:sp>
          <p:nvSpPr>
            <p:cNvPr id="334" name="Google Shape;334;g364798a75da_2_0"/>
            <p:cNvSpPr/>
            <p:nvPr/>
          </p:nvSpPr>
          <p:spPr>
            <a:xfrm>
              <a:off x="5214448" y="3234278"/>
              <a:ext cx="1068600" cy="1068600"/>
            </a:xfrm>
            <a:prstGeom prst="ellipse">
              <a:avLst/>
            </a:prstGeom>
            <a:solidFill>
              <a:srgbClr val="76800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500"/>
            </a:p>
          </p:txBody>
        </p:sp>
        <p:sp>
          <p:nvSpPr>
            <p:cNvPr id="335" name="Google Shape;335;g364798a75da_2_0"/>
            <p:cNvSpPr txBox="1"/>
            <p:nvPr/>
          </p:nvSpPr>
          <p:spPr>
            <a:xfrm>
              <a:off x="5367375" y="3402503"/>
              <a:ext cx="762600" cy="732300"/>
            </a:xfrm>
            <a:prstGeom prst="rect">
              <a:avLst/>
            </a:prstGeom>
            <a:solidFill>
              <a:srgbClr val="768009"/>
            </a:solid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en-US" sz="1700">
                  <a:solidFill>
                    <a:schemeClr val="lt1"/>
                  </a:solidFill>
                  <a:latin typeface="Nunito Sans Black"/>
                  <a:ea typeface="Nunito Sans Black"/>
                  <a:cs typeface="Nunito Sans Black"/>
                  <a:sym typeface="Nunito Sans Black"/>
                </a:rPr>
                <a:t>Project </a:t>
              </a:r>
              <a:r>
                <a:rPr lang="en-US" sz="1700">
                  <a:solidFill>
                    <a:schemeClr val="lt1"/>
                  </a:solidFill>
                  <a:latin typeface="Nunito Sans Black"/>
                  <a:ea typeface="Nunito Sans Black"/>
                  <a:cs typeface="Nunito Sans Black"/>
                  <a:sym typeface="Nunito Sans Black"/>
                </a:rPr>
                <a:t>Scientists</a:t>
              </a:r>
              <a:endParaRPr sz="1700">
                <a:solidFill>
                  <a:srgbClr val="FFFFFF"/>
                </a:solidFill>
                <a:latin typeface="Roboto"/>
                <a:ea typeface="Roboto"/>
                <a:cs typeface="Roboto"/>
                <a:sym typeface="Roboto"/>
              </a:endParaRPr>
            </a:p>
          </p:txBody>
        </p:sp>
      </p:grpSp>
      <p:pic>
        <p:nvPicPr>
          <p:cNvPr id="336" name="Google Shape;336;g364798a75da_2_0" title="Standard__tagline-dark (2).png"/>
          <p:cNvPicPr preferRelativeResize="0"/>
          <p:nvPr/>
        </p:nvPicPr>
        <p:blipFill rotWithShape="1">
          <a:blip r:embed="rId3">
            <a:alphaModFix/>
          </a:blip>
          <a:srcRect b="23797" l="0" r="0" t="0"/>
          <a:stretch/>
        </p:blipFill>
        <p:spPr>
          <a:xfrm rot="-2700000">
            <a:off x="959275" y="2788055"/>
            <a:ext cx="1695449" cy="460825"/>
          </a:xfrm>
          <a:prstGeom prst="rect">
            <a:avLst/>
          </a:prstGeom>
          <a:noFill/>
          <a:ln>
            <a:noFill/>
          </a:ln>
        </p:spPr>
      </p:pic>
      <p:pic>
        <p:nvPicPr>
          <p:cNvPr id="337" name="Google Shape;337;g364798a75da_2_0" title="Standard__tagline-dark (2).png"/>
          <p:cNvPicPr preferRelativeResize="0"/>
          <p:nvPr/>
        </p:nvPicPr>
        <p:blipFill rotWithShape="1">
          <a:blip r:embed="rId3">
            <a:alphaModFix/>
          </a:blip>
          <a:srcRect b="23797" l="0" r="0" t="0"/>
          <a:stretch/>
        </p:blipFill>
        <p:spPr>
          <a:xfrm rot="7145247">
            <a:off x="6660422" y="7133208"/>
            <a:ext cx="1695454" cy="460824"/>
          </a:xfrm>
          <a:prstGeom prst="rect">
            <a:avLst/>
          </a:prstGeom>
          <a:noFill/>
          <a:ln>
            <a:noFill/>
          </a:ln>
        </p:spPr>
      </p:pic>
      <p:sp>
        <p:nvSpPr>
          <p:cNvPr id="338" name="Google Shape;338;g364798a75da_2_0"/>
          <p:cNvSpPr txBox="1"/>
          <p:nvPr/>
        </p:nvSpPr>
        <p:spPr>
          <a:xfrm>
            <a:off x="12469850" y="3248613"/>
            <a:ext cx="5447400" cy="45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100">
                <a:solidFill>
                  <a:srgbClr val="1A3260"/>
                </a:solidFill>
                <a:latin typeface="Nunito Sans Black"/>
                <a:ea typeface="Nunito Sans Black"/>
                <a:cs typeface="Nunito Sans Black"/>
                <a:sym typeface="Nunito Sans Black"/>
              </a:rPr>
              <a:t>SciStarter does all the </a:t>
            </a:r>
            <a:r>
              <a:rPr lang="en-US" sz="4100">
                <a:solidFill>
                  <a:srgbClr val="1A3260"/>
                </a:solidFill>
                <a:latin typeface="Nunito Sans Black"/>
                <a:ea typeface="Nunito Sans Black"/>
                <a:cs typeface="Nunito Sans Black"/>
                <a:sym typeface="Nunito Sans Black"/>
              </a:rPr>
              <a:t>heavy lifting! </a:t>
            </a:r>
            <a:endParaRPr sz="4100">
              <a:solidFill>
                <a:srgbClr val="1A3260"/>
              </a:solidFill>
              <a:latin typeface="Nunito Sans Black"/>
              <a:ea typeface="Nunito Sans Black"/>
              <a:cs typeface="Nunito Sans Black"/>
              <a:sym typeface="Nunito Sans Black"/>
            </a:endParaRPr>
          </a:p>
          <a:p>
            <a:pPr indent="0" lvl="0" marL="0" rtl="0" algn="l">
              <a:spcBef>
                <a:spcPts val="0"/>
              </a:spcBef>
              <a:spcAft>
                <a:spcPts val="0"/>
              </a:spcAft>
              <a:buNone/>
            </a:pPr>
            <a:r>
              <a:t/>
            </a:r>
            <a:endParaRPr sz="2900">
              <a:solidFill>
                <a:srgbClr val="1A3260"/>
              </a:solidFill>
              <a:latin typeface="Nunito Sans"/>
              <a:ea typeface="Nunito Sans"/>
              <a:cs typeface="Nunito Sans"/>
              <a:sym typeface="Nunito Sans"/>
            </a:endParaRPr>
          </a:p>
          <a:p>
            <a:pPr indent="0" lvl="0" marL="0" rtl="0" algn="l">
              <a:spcBef>
                <a:spcPts val="0"/>
              </a:spcBef>
              <a:spcAft>
                <a:spcPts val="0"/>
              </a:spcAft>
              <a:buNone/>
            </a:pPr>
            <a:r>
              <a:rPr lang="en-US" sz="2900">
                <a:solidFill>
                  <a:srgbClr val="1A3260"/>
                </a:solidFill>
                <a:latin typeface="Nunito Sans"/>
                <a:ea typeface="Nunito Sans"/>
                <a:cs typeface="Nunito Sans"/>
                <a:sym typeface="Nunito Sans"/>
              </a:rPr>
              <a:t>To ensure your </a:t>
            </a:r>
            <a:r>
              <a:rPr i="1" lang="en-US" sz="2900">
                <a:solidFill>
                  <a:srgbClr val="1A3260"/>
                </a:solidFill>
                <a:latin typeface="Nunito Sans"/>
                <a:ea typeface="Nunito Sans"/>
                <a:cs typeface="Nunito Sans"/>
                <a:sym typeface="Nunito Sans"/>
              </a:rPr>
              <a:t>Acts of Science</a:t>
            </a:r>
            <a:r>
              <a:rPr lang="en-US" sz="2900">
                <a:solidFill>
                  <a:srgbClr val="1A3260"/>
                </a:solidFill>
                <a:latin typeface="Nunito Sans"/>
                <a:ea typeface="Nunito Sans"/>
                <a:cs typeface="Nunito Sans"/>
                <a:sym typeface="Nunito Sans"/>
              </a:rPr>
              <a:t> are included for America Gives: </a:t>
            </a:r>
            <a:endParaRPr sz="2900">
              <a:solidFill>
                <a:srgbClr val="1A3260"/>
              </a:solidFill>
              <a:latin typeface="Nunito Sans"/>
              <a:ea typeface="Nunito Sans"/>
              <a:cs typeface="Nunito Sans"/>
              <a:sym typeface="Nunito Sans"/>
            </a:endParaRPr>
          </a:p>
          <a:p>
            <a:pPr indent="-412750" lvl="0" marL="457200" rtl="0" algn="l">
              <a:spcBef>
                <a:spcPts val="1000"/>
              </a:spcBef>
              <a:spcAft>
                <a:spcPts val="0"/>
              </a:spcAft>
              <a:buClr>
                <a:srgbClr val="1A3260"/>
              </a:buClr>
              <a:buSzPts val="2900"/>
              <a:buFont typeface="Nunito Sans"/>
              <a:buChar char="✓"/>
            </a:pPr>
            <a:r>
              <a:rPr lang="en-US" sz="2900">
                <a:solidFill>
                  <a:srgbClr val="1A3260"/>
                </a:solidFill>
                <a:latin typeface="Nunito Sans"/>
                <a:ea typeface="Nunito Sans"/>
                <a:cs typeface="Nunito Sans"/>
                <a:sym typeface="Nunito Sans"/>
              </a:rPr>
              <a:t>Add your April Events</a:t>
            </a:r>
            <a:endParaRPr sz="2900">
              <a:solidFill>
                <a:srgbClr val="1A3260"/>
              </a:solidFill>
              <a:latin typeface="Nunito Sans"/>
              <a:ea typeface="Nunito Sans"/>
              <a:cs typeface="Nunito Sans"/>
              <a:sym typeface="Nunito Sans"/>
            </a:endParaRPr>
          </a:p>
          <a:p>
            <a:pPr indent="-412750" lvl="0" marL="457200" rtl="0" algn="l">
              <a:spcBef>
                <a:spcPts val="0"/>
              </a:spcBef>
              <a:spcAft>
                <a:spcPts val="0"/>
              </a:spcAft>
              <a:buClr>
                <a:srgbClr val="1A3260"/>
              </a:buClr>
              <a:buSzPts val="2900"/>
              <a:buFont typeface="Nunito Sans"/>
              <a:buChar char="✓"/>
            </a:pPr>
            <a:r>
              <a:rPr lang="en-US" sz="2900">
                <a:solidFill>
                  <a:srgbClr val="1A3260"/>
                </a:solidFill>
                <a:latin typeface="Nunito Sans"/>
                <a:ea typeface="Nunito Sans"/>
                <a:cs typeface="Nunito Sans"/>
                <a:sym typeface="Nunito Sans"/>
              </a:rPr>
              <a:t>Report back when the time comes: attendance #s and estimated </a:t>
            </a:r>
            <a:r>
              <a:rPr i="1" lang="en-US" sz="2900">
                <a:solidFill>
                  <a:srgbClr val="1A3260"/>
                </a:solidFill>
                <a:latin typeface="Nunito Sans"/>
                <a:ea typeface="Nunito Sans"/>
                <a:cs typeface="Nunito Sans"/>
                <a:sym typeface="Nunito Sans"/>
              </a:rPr>
              <a:t>Acts</a:t>
            </a:r>
            <a:endParaRPr i="1" sz="2900">
              <a:solidFill>
                <a:srgbClr val="1A3260"/>
              </a:solidFill>
              <a:latin typeface="Nunito Sans"/>
              <a:ea typeface="Nunito Sans"/>
              <a:cs typeface="Nunito Sans"/>
              <a:sym typeface="Nunito Sans"/>
            </a:endParaRPr>
          </a:p>
        </p:txBody>
      </p:sp>
      <p:grpSp>
        <p:nvGrpSpPr>
          <p:cNvPr id="339" name="Google Shape;339;g364798a75da_2_0"/>
          <p:cNvGrpSpPr/>
          <p:nvPr/>
        </p:nvGrpSpPr>
        <p:grpSpPr>
          <a:xfrm>
            <a:off x="67847" y="5352981"/>
            <a:ext cx="2137200" cy="2137200"/>
            <a:chOff x="5214448" y="3234278"/>
            <a:chExt cx="1068600" cy="1068600"/>
          </a:xfrm>
        </p:grpSpPr>
        <p:sp>
          <p:nvSpPr>
            <p:cNvPr id="340" name="Google Shape;340;g364798a75da_2_0"/>
            <p:cNvSpPr/>
            <p:nvPr/>
          </p:nvSpPr>
          <p:spPr>
            <a:xfrm>
              <a:off x="5214448" y="3234278"/>
              <a:ext cx="1068600" cy="1068600"/>
            </a:xfrm>
            <a:prstGeom prst="ellipse">
              <a:avLst/>
            </a:prstGeom>
            <a:solidFill>
              <a:srgbClr val="76800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500"/>
            </a:p>
          </p:txBody>
        </p:sp>
        <p:sp>
          <p:nvSpPr>
            <p:cNvPr id="341" name="Google Shape;341;g364798a75da_2_0"/>
            <p:cNvSpPr txBox="1"/>
            <p:nvPr/>
          </p:nvSpPr>
          <p:spPr>
            <a:xfrm>
              <a:off x="5367375" y="3402503"/>
              <a:ext cx="762600" cy="732300"/>
            </a:xfrm>
            <a:prstGeom prst="rect">
              <a:avLst/>
            </a:prstGeom>
            <a:solidFill>
              <a:srgbClr val="768009"/>
            </a:solid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en-US" sz="1700">
                  <a:solidFill>
                    <a:schemeClr val="lt1"/>
                  </a:solidFill>
                  <a:latin typeface="Nunito Sans Black"/>
                  <a:ea typeface="Nunito Sans Black"/>
                  <a:cs typeface="Nunito Sans Black"/>
                  <a:sym typeface="Nunito Sans Black"/>
                </a:rPr>
                <a:t>The </a:t>
              </a:r>
              <a:endParaRPr sz="1700">
                <a:solidFill>
                  <a:schemeClr val="lt1"/>
                </a:solidFill>
                <a:latin typeface="Nunito Sans Black"/>
                <a:ea typeface="Nunito Sans Black"/>
                <a:cs typeface="Nunito Sans Black"/>
                <a:sym typeface="Nunito Sans Black"/>
              </a:endParaRPr>
            </a:p>
            <a:p>
              <a:pPr indent="0" lvl="0" marL="0" rtl="0" algn="ctr">
                <a:lnSpc>
                  <a:spcPct val="115000"/>
                </a:lnSpc>
                <a:spcBef>
                  <a:spcPts val="0"/>
                </a:spcBef>
                <a:spcAft>
                  <a:spcPts val="0"/>
                </a:spcAft>
                <a:buNone/>
              </a:pPr>
              <a:r>
                <a:rPr lang="en-US" sz="1700">
                  <a:solidFill>
                    <a:schemeClr val="lt1"/>
                  </a:solidFill>
                  <a:latin typeface="Nunito Sans Black"/>
                  <a:ea typeface="Nunito Sans Black"/>
                  <a:cs typeface="Nunito Sans Black"/>
                  <a:sym typeface="Nunito Sans Black"/>
                </a:rPr>
                <a:t>Public</a:t>
              </a:r>
              <a:endParaRPr sz="1700">
                <a:solidFill>
                  <a:srgbClr val="FFFFFF"/>
                </a:solidFill>
                <a:latin typeface="Roboto"/>
                <a:ea typeface="Roboto"/>
                <a:cs typeface="Roboto"/>
                <a:sym typeface="Roboto"/>
              </a:endParaRPr>
            </a:p>
          </p:txBody>
        </p:sp>
      </p:grpSp>
      <p:pic>
        <p:nvPicPr>
          <p:cNvPr id="342" name="Google Shape;342;g364798a75da_2_0" title="LIVE (1).png"/>
          <p:cNvPicPr preferRelativeResize="0"/>
          <p:nvPr/>
        </p:nvPicPr>
        <p:blipFill rotWithShape="1">
          <a:blip r:embed="rId4">
            <a:alphaModFix/>
          </a:blip>
          <a:srcRect b="0" l="0" r="17450" t="0"/>
          <a:stretch/>
        </p:blipFill>
        <p:spPr>
          <a:xfrm>
            <a:off x="7069300" y="2314500"/>
            <a:ext cx="5246400" cy="6355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346" name="Shape 346"/>
        <p:cNvGrpSpPr/>
        <p:nvPr/>
      </p:nvGrpSpPr>
      <p:grpSpPr>
        <a:xfrm>
          <a:off x="0" y="0"/>
          <a:ext cx="0" cy="0"/>
          <a:chOff x="0" y="0"/>
          <a:chExt cx="0" cy="0"/>
        </a:xfrm>
      </p:grpSpPr>
      <p:pic>
        <p:nvPicPr>
          <p:cNvPr id="347" name="Google Shape;347;g37497eabef1_0_7" title="White__tagline (1).png"/>
          <p:cNvPicPr preferRelativeResize="0"/>
          <p:nvPr/>
        </p:nvPicPr>
        <p:blipFill>
          <a:blip r:embed="rId3">
            <a:alphaModFix/>
          </a:blip>
          <a:stretch>
            <a:fillRect/>
          </a:stretch>
        </p:blipFill>
        <p:spPr>
          <a:xfrm>
            <a:off x="15083000" y="9025325"/>
            <a:ext cx="2926024" cy="1043624"/>
          </a:xfrm>
          <a:prstGeom prst="rect">
            <a:avLst/>
          </a:prstGeom>
          <a:noFill/>
          <a:ln>
            <a:noFill/>
          </a:ln>
        </p:spPr>
      </p:pic>
      <p:sp>
        <p:nvSpPr>
          <p:cNvPr id="348" name="Google Shape;348;g37497eabef1_0_7"/>
          <p:cNvSpPr txBox="1"/>
          <p:nvPr/>
        </p:nvSpPr>
        <p:spPr>
          <a:xfrm flipH="1">
            <a:off x="1709250" y="3869950"/>
            <a:ext cx="14869500" cy="350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US" sz="12000">
                <a:solidFill>
                  <a:schemeClr val="lt1"/>
                </a:solidFill>
                <a:latin typeface="Nunito Sans"/>
                <a:ea typeface="Nunito Sans"/>
                <a:cs typeface="Nunito Sans"/>
                <a:sym typeface="Nunito Sans"/>
              </a:rPr>
              <a:t>Acts of Science: Then &amp; Now</a:t>
            </a:r>
            <a:endParaRPr b="1" i="1" sz="12000">
              <a:solidFill>
                <a:schemeClr val="lt1"/>
              </a:solidFill>
              <a:latin typeface="Nunito Sans"/>
              <a:ea typeface="Nunito Sans"/>
              <a:cs typeface="Nunito Sans"/>
              <a:sym typeface="Nunito Sans"/>
            </a:endParaRPr>
          </a:p>
        </p:txBody>
      </p:sp>
      <p:sp>
        <p:nvSpPr>
          <p:cNvPr id="349" name="Google Shape;349;g37497eabef1_0_7"/>
          <p:cNvSpPr txBox="1"/>
          <p:nvPr/>
        </p:nvSpPr>
        <p:spPr>
          <a:xfrm>
            <a:off x="1436250" y="955150"/>
            <a:ext cx="154155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900">
                <a:solidFill>
                  <a:schemeClr val="lt1"/>
                </a:solidFill>
                <a:latin typeface="Nunito Sans Black"/>
                <a:ea typeface="Nunito Sans Black"/>
                <a:cs typeface="Nunito Sans Black"/>
                <a:sym typeface="Nunito Sans Black"/>
              </a:rPr>
              <a:t>Quiz Time: </a:t>
            </a:r>
            <a:endParaRPr sz="9900">
              <a:solidFill>
                <a:schemeClr val="lt1"/>
              </a:solidFill>
              <a:latin typeface="Nunito Sans"/>
              <a:ea typeface="Nunito Sans"/>
              <a:cs typeface="Nunito Sans"/>
              <a:sym typeface="Nuni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53" name="Shape 353"/>
        <p:cNvGrpSpPr/>
        <p:nvPr/>
      </p:nvGrpSpPr>
      <p:grpSpPr>
        <a:xfrm>
          <a:off x="0" y="0"/>
          <a:ext cx="0" cy="0"/>
          <a:chOff x="0" y="0"/>
          <a:chExt cx="0" cy="0"/>
        </a:xfrm>
      </p:grpSpPr>
      <p:sp>
        <p:nvSpPr>
          <p:cNvPr id="354" name="Google Shape;354;g3745ba8d6be_0_516"/>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5" name="Google Shape;355;g3745ba8d6be_0_516"/>
          <p:cNvSpPr txBox="1"/>
          <p:nvPr/>
        </p:nvSpPr>
        <p:spPr>
          <a:xfrm>
            <a:off x="1436250" y="337800"/>
            <a:ext cx="154155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8000">
                <a:solidFill>
                  <a:schemeClr val="lt1"/>
                </a:solidFill>
                <a:latin typeface="Nunito Sans Black"/>
                <a:ea typeface="Nunito Sans Black"/>
                <a:cs typeface="Nunito Sans Black"/>
                <a:sym typeface="Nunito Sans Black"/>
              </a:rPr>
              <a:t>America250 Connections</a:t>
            </a:r>
            <a:endParaRPr sz="8000">
              <a:solidFill>
                <a:schemeClr val="lt1"/>
              </a:solidFill>
              <a:latin typeface="Nunito Sans"/>
              <a:ea typeface="Nunito Sans"/>
              <a:cs typeface="Nunito Sans"/>
              <a:sym typeface="Nunito Sans"/>
            </a:endParaRPr>
          </a:p>
        </p:txBody>
      </p:sp>
      <p:pic>
        <p:nvPicPr>
          <p:cNvPr id="356" name="Google Shape;356;g3745ba8d6be_0_516"/>
          <p:cNvPicPr preferRelativeResize="0"/>
          <p:nvPr/>
        </p:nvPicPr>
        <p:blipFill>
          <a:blip r:embed="rId3">
            <a:alphaModFix/>
          </a:blip>
          <a:stretch>
            <a:fillRect/>
          </a:stretch>
        </p:blipFill>
        <p:spPr>
          <a:xfrm>
            <a:off x="12246950" y="3942649"/>
            <a:ext cx="5647450" cy="3176674"/>
          </a:xfrm>
          <a:prstGeom prst="rect">
            <a:avLst/>
          </a:prstGeom>
          <a:noFill/>
          <a:ln>
            <a:noFill/>
          </a:ln>
          <a:effectLst>
            <a:outerShdw blurRad="57150" rotWithShape="0" algn="bl" dir="5400000" dist="19050">
              <a:srgbClr val="000000">
                <a:alpha val="50000"/>
              </a:srgbClr>
            </a:outerShdw>
          </a:effectLst>
        </p:spPr>
      </p:pic>
      <p:pic>
        <p:nvPicPr>
          <p:cNvPr id="357" name="Google Shape;357;g3745ba8d6be_0_516"/>
          <p:cNvPicPr preferRelativeResize="0"/>
          <p:nvPr/>
        </p:nvPicPr>
        <p:blipFill>
          <a:blip r:embed="rId4">
            <a:alphaModFix/>
          </a:blip>
          <a:stretch>
            <a:fillRect/>
          </a:stretch>
        </p:blipFill>
        <p:spPr>
          <a:xfrm>
            <a:off x="560975" y="3284896"/>
            <a:ext cx="3419577" cy="4492160"/>
          </a:xfrm>
          <a:prstGeom prst="rect">
            <a:avLst/>
          </a:prstGeom>
          <a:noFill/>
          <a:ln>
            <a:noFill/>
          </a:ln>
          <a:effectLst>
            <a:outerShdw blurRad="57150" rotWithShape="0" algn="bl" dir="5400000" dist="19050">
              <a:srgbClr val="000000">
                <a:alpha val="50000"/>
              </a:srgbClr>
            </a:outerShdw>
          </a:effectLst>
        </p:spPr>
      </p:pic>
      <p:pic>
        <p:nvPicPr>
          <p:cNvPr id="358" name="Google Shape;358;g3745ba8d6be_0_516"/>
          <p:cNvPicPr preferRelativeResize="0"/>
          <p:nvPr/>
        </p:nvPicPr>
        <p:blipFill>
          <a:blip r:embed="rId5">
            <a:alphaModFix/>
          </a:blip>
          <a:stretch>
            <a:fillRect/>
          </a:stretch>
        </p:blipFill>
        <p:spPr>
          <a:xfrm>
            <a:off x="2136775" y="6309095"/>
            <a:ext cx="4024749" cy="3082099"/>
          </a:xfrm>
          <a:prstGeom prst="rect">
            <a:avLst/>
          </a:prstGeom>
          <a:noFill/>
          <a:ln>
            <a:noFill/>
          </a:ln>
          <a:effectLst>
            <a:outerShdw blurRad="57150" rotWithShape="0" algn="bl" dir="5400000" dist="19050">
              <a:srgbClr val="000000">
                <a:alpha val="50000"/>
              </a:srgbClr>
            </a:outerShdw>
          </a:effectLst>
        </p:spPr>
      </p:pic>
      <p:pic>
        <p:nvPicPr>
          <p:cNvPr id="359" name="Google Shape;359;g3745ba8d6be_0_516" title="Standard__tagline-dark (2).png"/>
          <p:cNvPicPr preferRelativeResize="0"/>
          <p:nvPr/>
        </p:nvPicPr>
        <p:blipFill>
          <a:blip r:embed="rId6">
            <a:alphaModFix/>
          </a:blip>
          <a:stretch>
            <a:fillRect/>
          </a:stretch>
        </p:blipFill>
        <p:spPr>
          <a:xfrm>
            <a:off x="15006626" y="8975525"/>
            <a:ext cx="3061125" cy="1091800"/>
          </a:xfrm>
          <a:prstGeom prst="rect">
            <a:avLst/>
          </a:prstGeom>
          <a:noFill/>
          <a:ln>
            <a:noFill/>
          </a:ln>
        </p:spPr>
      </p:pic>
      <p:pic>
        <p:nvPicPr>
          <p:cNvPr id="360" name="Google Shape;360;g3745ba8d6be_0_516"/>
          <p:cNvPicPr preferRelativeResize="0"/>
          <p:nvPr/>
        </p:nvPicPr>
        <p:blipFill>
          <a:blip r:embed="rId7">
            <a:alphaModFix/>
          </a:blip>
          <a:stretch>
            <a:fillRect/>
          </a:stretch>
        </p:blipFill>
        <p:spPr>
          <a:xfrm>
            <a:off x="6676150" y="3284900"/>
            <a:ext cx="4935700" cy="49357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364" name="Shape 364"/>
        <p:cNvGrpSpPr/>
        <p:nvPr/>
      </p:nvGrpSpPr>
      <p:grpSpPr>
        <a:xfrm>
          <a:off x="0" y="0"/>
          <a:ext cx="0" cy="0"/>
          <a:chOff x="0" y="0"/>
          <a:chExt cx="0" cy="0"/>
        </a:xfrm>
      </p:grpSpPr>
      <p:pic>
        <p:nvPicPr>
          <p:cNvPr id="365" name="Google Shape;365;g3766a5a4b59_1_14" title="White__tagline (1).png"/>
          <p:cNvPicPr preferRelativeResize="0"/>
          <p:nvPr/>
        </p:nvPicPr>
        <p:blipFill>
          <a:blip r:embed="rId3">
            <a:alphaModFix/>
          </a:blip>
          <a:stretch>
            <a:fillRect/>
          </a:stretch>
        </p:blipFill>
        <p:spPr>
          <a:xfrm>
            <a:off x="15083000" y="9025325"/>
            <a:ext cx="2926024" cy="1043624"/>
          </a:xfrm>
          <a:prstGeom prst="rect">
            <a:avLst/>
          </a:prstGeom>
          <a:noFill/>
          <a:ln>
            <a:noFill/>
          </a:ln>
        </p:spPr>
      </p:pic>
      <p:sp>
        <p:nvSpPr>
          <p:cNvPr id="366" name="Google Shape;366;g3766a5a4b59_1_14"/>
          <p:cNvSpPr txBox="1"/>
          <p:nvPr/>
        </p:nvSpPr>
        <p:spPr>
          <a:xfrm flipH="1">
            <a:off x="1709250" y="3869950"/>
            <a:ext cx="14869500" cy="350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US" sz="5000">
                <a:solidFill>
                  <a:schemeClr val="lt1"/>
                </a:solidFill>
                <a:latin typeface="Nunito Sans"/>
                <a:ea typeface="Nunito Sans"/>
                <a:cs typeface="Nunito Sans"/>
                <a:sym typeface="Nunito Sans"/>
              </a:rPr>
              <a:t>You don’t have to start from scratch. </a:t>
            </a:r>
            <a:endParaRPr b="1" i="1" sz="5000">
              <a:solidFill>
                <a:schemeClr val="lt1"/>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b="1" i="1" lang="en-US" sz="5000">
                <a:solidFill>
                  <a:schemeClr val="lt1"/>
                </a:solidFill>
                <a:latin typeface="Nunito Sans"/>
                <a:ea typeface="Nunito Sans"/>
                <a:cs typeface="Nunito Sans"/>
                <a:sym typeface="Nunito Sans"/>
              </a:rPr>
              <a:t>Here are some ways others have done it:</a:t>
            </a:r>
            <a:endParaRPr b="1" i="1" sz="5000">
              <a:solidFill>
                <a:schemeClr val="lt1"/>
              </a:solidFill>
              <a:latin typeface="Nunito Sans"/>
              <a:ea typeface="Nunito Sans"/>
              <a:cs typeface="Nunito Sans"/>
              <a:sym typeface="Nunito Sans"/>
            </a:endParaRPr>
          </a:p>
          <a:p>
            <a:pPr indent="0" lvl="0" marL="0" rtl="0" algn="ctr">
              <a:spcBef>
                <a:spcPts val="0"/>
              </a:spcBef>
              <a:spcAft>
                <a:spcPts val="0"/>
              </a:spcAft>
              <a:buNone/>
            </a:pPr>
            <a:r>
              <a:t/>
            </a:r>
            <a:endParaRPr b="1" i="1" sz="5000">
              <a:solidFill>
                <a:schemeClr val="lt1"/>
              </a:solidFill>
              <a:latin typeface="Nunito Sans"/>
              <a:ea typeface="Nunito Sans"/>
              <a:cs typeface="Nunito Sans"/>
              <a:sym typeface="Nunito Sans"/>
            </a:endParaRPr>
          </a:p>
        </p:txBody>
      </p:sp>
      <p:sp>
        <p:nvSpPr>
          <p:cNvPr id="367" name="Google Shape;367;g3766a5a4b59_1_14"/>
          <p:cNvSpPr txBox="1"/>
          <p:nvPr/>
        </p:nvSpPr>
        <p:spPr>
          <a:xfrm>
            <a:off x="1498600" y="2484550"/>
            <a:ext cx="15415500" cy="138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9000">
                <a:solidFill>
                  <a:schemeClr val="lt1"/>
                </a:solidFill>
                <a:latin typeface="Nunito Sans Black"/>
                <a:ea typeface="Nunito Sans Black"/>
                <a:cs typeface="Nunito Sans Black"/>
                <a:sym typeface="Nunito Sans Black"/>
              </a:rPr>
              <a:t>Integrating Acts of Science </a:t>
            </a:r>
            <a:endParaRPr b="1" sz="9900">
              <a:solidFill>
                <a:schemeClr val="lt1"/>
              </a:solidFill>
              <a:latin typeface="Nunito Sans Black"/>
              <a:ea typeface="Nunito Sans Black"/>
              <a:cs typeface="Nunito Sans Black"/>
              <a:sym typeface="Nunito Sans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71" name="Shape 371"/>
        <p:cNvGrpSpPr/>
        <p:nvPr/>
      </p:nvGrpSpPr>
      <p:grpSpPr>
        <a:xfrm>
          <a:off x="0" y="0"/>
          <a:ext cx="0" cy="0"/>
          <a:chOff x="0" y="0"/>
          <a:chExt cx="0" cy="0"/>
        </a:xfrm>
      </p:grpSpPr>
      <p:sp>
        <p:nvSpPr>
          <p:cNvPr id="372" name="Google Shape;372;g3745ba8d6be_0_497"/>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3" name="Google Shape;373;g3745ba8d6be_0_497"/>
          <p:cNvSpPr txBox="1"/>
          <p:nvPr/>
        </p:nvSpPr>
        <p:spPr>
          <a:xfrm>
            <a:off x="1436250" y="337800"/>
            <a:ext cx="15415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chemeClr val="lt1"/>
                </a:solidFill>
                <a:latin typeface="Nunito Sans Black"/>
                <a:ea typeface="Nunito Sans Black"/>
                <a:cs typeface="Nunito Sans Black"/>
                <a:sym typeface="Nunito Sans Black"/>
              </a:rPr>
              <a:t>Integrating Acts of Science </a:t>
            </a:r>
            <a:endParaRPr sz="9000">
              <a:solidFill>
                <a:schemeClr val="lt1"/>
              </a:solidFill>
              <a:latin typeface="Nunito Sans"/>
              <a:ea typeface="Nunito Sans"/>
              <a:cs typeface="Nunito Sans"/>
              <a:sym typeface="Nunito Sans"/>
            </a:endParaRPr>
          </a:p>
        </p:txBody>
      </p:sp>
      <p:sp>
        <p:nvSpPr>
          <p:cNvPr id="374" name="Google Shape;374;g3745ba8d6be_0_497"/>
          <p:cNvSpPr/>
          <p:nvPr/>
        </p:nvSpPr>
        <p:spPr>
          <a:xfrm>
            <a:off x="2828850" y="2318900"/>
            <a:ext cx="12630300" cy="742500"/>
          </a:xfrm>
          <a:prstGeom prst="rect">
            <a:avLst/>
          </a:prstGeom>
          <a:noFill/>
          <a:ln>
            <a:noFill/>
          </a:ln>
        </p:spPr>
        <p:txBody>
          <a:bodyPr anchorCtr="0" anchor="t" bIns="62850" lIns="125725" spcFirstLastPara="1" rIns="125725" wrap="square" tIns="62850">
            <a:noAutofit/>
          </a:bodyPr>
          <a:lstStyle/>
          <a:p>
            <a:pPr indent="0" lvl="0" marL="0" rtl="0" algn="ctr">
              <a:spcBef>
                <a:spcPts val="0"/>
              </a:spcBef>
              <a:spcAft>
                <a:spcPts val="0"/>
              </a:spcAft>
              <a:buClr>
                <a:schemeClr val="dk1"/>
              </a:buClr>
              <a:buSzPts val="1100"/>
              <a:buFont typeface="Arial"/>
              <a:buNone/>
            </a:pPr>
            <a:r>
              <a:rPr lang="en-US" sz="3400">
                <a:solidFill>
                  <a:schemeClr val="dk1"/>
                </a:solidFill>
                <a:latin typeface="Nunito Sans ExtraBold"/>
                <a:ea typeface="Nunito Sans ExtraBold"/>
                <a:cs typeface="Nunito Sans ExtraBold"/>
                <a:sym typeface="Nunito Sans ExtraBold"/>
              </a:rPr>
              <a:t>Montana State University </a:t>
            </a:r>
            <a:endParaRPr sz="3400">
              <a:solidFill>
                <a:schemeClr val="dk1"/>
              </a:solidFill>
              <a:latin typeface="Nunito Sans ExtraBold"/>
              <a:ea typeface="Nunito Sans ExtraBold"/>
              <a:cs typeface="Nunito Sans ExtraBold"/>
              <a:sym typeface="Nunito Sans ExtraBold"/>
            </a:endParaRPr>
          </a:p>
          <a:p>
            <a:pPr indent="0" lvl="0" marL="0" rtl="0" algn="ctr">
              <a:spcBef>
                <a:spcPts val="0"/>
              </a:spcBef>
              <a:spcAft>
                <a:spcPts val="0"/>
              </a:spcAft>
              <a:buClr>
                <a:schemeClr val="dk1"/>
              </a:buClr>
              <a:buSzPts val="1100"/>
              <a:buFont typeface="Arial"/>
              <a:buNone/>
            </a:pPr>
            <a:r>
              <a:rPr lang="en-US" sz="3400">
                <a:solidFill>
                  <a:schemeClr val="dk1"/>
                </a:solidFill>
                <a:latin typeface="Nunito Sans ExtraBold"/>
                <a:ea typeface="Nunito Sans ExtraBold"/>
                <a:cs typeface="Nunito Sans ExtraBold"/>
                <a:sym typeface="Nunito Sans ExtraBold"/>
              </a:rPr>
              <a:t>Pollinator Event</a:t>
            </a:r>
            <a:endParaRPr sz="3400">
              <a:solidFill>
                <a:schemeClr val="dk1"/>
              </a:solidFill>
              <a:latin typeface="Nunito Sans ExtraBold"/>
              <a:ea typeface="Nunito Sans ExtraBold"/>
              <a:cs typeface="Nunito Sans ExtraBold"/>
              <a:sym typeface="Nunito Sans ExtraBold"/>
            </a:endParaRPr>
          </a:p>
        </p:txBody>
      </p:sp>
      <p:pic>
        <p:nvPicPr>
          <p:cNvPr id="375" name="Google Shape;375;g3745ba8d6be_0_497"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376" name="Google Shape;376;g3745ba8d6be_0_497"/>
          <p:cNvPicPr preferRelativeResize="0"/>
          <p:nvPr/>
        </p:nvPicPr>
        <p:blipFill rotWithShape="1">
          <a:blip r:embed="rId4">
            <a:alphaModFix/>
          </a:blip>
          <a:srcRect b="0" l="0" r="24006" t="0"/>
          <a:stretch/>
        </p:blipFill>
        <p:spPr>
          <a:xfrm>
            <a:off x="617350" y="3824200"/>
            <a:ext cx="5219645" cy="5151326"/>
          </a:xfrm>
          <a:prstGeom prst="rect">
            <a:avLst/>
          </a:prstGeom>
          <a:noFill/>
          <a:ln>
            <a:noFill/>
          </a:ln>
        </p:spPr>
      </p:pic>
      <p:pic>
        <p:nvPicPr>
          <p:cNvPr id="377" name="Google Shape;377;g3745ba8d6be_0_497"/>
          <p:cNvPicPr preferRelativeResize="0"/>
          <p:nvPr/>
        </p:nvPicPr>
        <p:blipFill>
          <a:blip r:embed="rId5">
            <a:alphaModFix/>
          </a:blip>
          <a:stretch>
            <a:fillRect/>
          </a:stretch>
        </p:blipFill>
        <p:spPr>
          <a:xfrm>
            <a:off x="6641952" y="3624100"/>
            <a:ext cx="10120325" cy="5305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81" name="Shape 381"/>
        <p:cNvGrpSpPr/>
        <p:nvPr/>
      </p:nvGrpSpPr>
      <p:grpSpPr>
        <a:xfrm>
          <a:off x="0" y="0"/>
          <a:ext cx="0" cy="0"/>
          <a:chOff x="0" y="0"/>
          <a:chExt cx="0" cy="0"/>
        </a:xfrm>
      </p:grpSpPr>
      <p:sp>
        <p:nvSpPr>
          <p:cNvPr id="382" name="Google Shape;382;g3766a5a4b59_1_2"/>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3" name="Google Shape;383;g3766a5a4b59_1_2"/>
          <p:cNvSpPr txBox="1"/>
          <p:nvPr/>
        </p:nvSpPr>
        <p:spPr>
          <a:xfrm>
            <a:off x="1436250" y="337800"/>
            <a:ext cx="15415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chemeClr val="lt1"/>
                </a:solidFill>
                <a:latin typeface="Nunito Sans Black"/>
                <a:ea typeface="Nunito Sans Black"/>
                <a:cs typeface="Nunito Sans Black"/>
                <a:sym typeface="Nunito Sans Black"/>
              </a:rPr>
              <a:t>Integrating Acts of Science </a:t>
            </a:r>
            <a:endParaRPr sz="9000">
              <a:solidFill>
                <a:schemeClr val="lt1"/>
              </a:solidFill>
              <a:latin typeface="Nunito Sans"/>
              <a:ea typeface="Nunito Sans"/>
              <a:cs typeface="Nunito Sans"/>
              <a:sym typeface="Nunito Sans"/>
            </a:endParaRPr>
          </a:p>
        </p:txBody>
      </p:sp>
      <p:pic>
        <p:nvPicPr>
          <p:cNvPr id="384" name="Google Shape;384;g3766a5a4b59_1_2"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385" name="Google Shape;385;g3766a5a4b59_1_2"/>
          <p:cNvPicPr preferRelativeResize="0"/>
          <p:nvPr/>
        </p:nvPicPr>
        <p:blipFill>
          <a:blip r:embed="rId4">
            <a:alphaModFix/>
          </a:blip>
          <a:stretch>
            <a:fillRect/>
          </a:stretch>
        </p:blipFill>
        <p:spPr>
          <a:xfrm>
            <a:off x="689399" y="3085800"/>
            <a:ext cx="5025820" cy="6281127"/>
          </a:xfrm>
          <a:prstGeom prst="rect">
            <a:avLst/>
          </a:prstGeom>
          <a:noFill/>
          <a:ln>
            <a:noFill/>
          </a:ln>
          <a:effectLst>
            <a:outerShdw blurRad="57150" rotWithShape="0" algn="bl" dir="5400000" dist="19050">
              <a:srgbClr val="000000">
                <a:alpha val="50000"/>
              </a:srgbClr>
            </a:outerShdw>
          </a:effectLst>
        </p:spPr>
      </p:pic>
      <p:pic>
        <p:nvPicPr>
          <p:cNvPr id="386" name="Google Shape;386;g3766a5a4b59_1_2"/>
          <p:cNvPicPr preferRelativeResize="0"/>
          <p:nvPr/>
        </p:nvPicPr>
        <p:blipFill>
          <a:blip r:embed="rId5">
            <a:alphaModFix/>
          </a:blip>
          <a:stretch>
            <a:fillRect/>
          </a:stretch>
        </p:blipFill>
        <p:spPr>
          <a:xfrm>
            <a:off x="6477904" y="3506575"/>
            <a:ext cx="10559172" cy="5439575"/>
          </a:xfrm>
          <a:prstGeom prst="rect">
            <a:avLst/>
          </a:prstGeom>
          <a:noFill/>
          <a:ln>
            <a:noFill/>
          </a:ln>
        </p:spPr>
      </p:pic>
      <p:sp>
        <p:nvSpPr>
          <p:cNvPr id="387" name="Google Shape;387;g3766a5a4b59_1_2"/>
          <p:cNvSpPr/>
          <p:nvPr/>
        </p:nvSpPr>
        <p:spPr>
          <a:xfrm>
            <a:off x="2828850" y="2345450"/>
            <a:ext cx="12630300" cy="742500"/>
          </a:xfrm>
          <a:prstGeom prst="rect">
            <a:avLst/>
          </a:prstGeom>
          <a:noFill/>
          <a:ln>
            <a:noFill/>
          </a:ln>
        </p:spPr>
        <p:txBody>
          <a:bodyPr anchorCtr="0" anchor="t" bIns="62850" lIns="125725" spcFirstLastPara="1" rIns="125725" wrap="square" tIns="62850">
            <a:noAutofit/>
          </a:bodyPr>
          <a:lstStyle/>
          <a:p>
            <a:pPr indent="0" lvl="0" marL="0" rtl="0" algn="ctr">
              <a:spcBef>
                <a:spcPts val="0"/>
              </a:spcBef>
              <a:spcAft>
                <a:spcPts val="0"/>
              </a:spcAft>
              <a:buClr>
                <a:schemeClr val="dk1"/>
              </a:buClr>
              <a:buSzPts val="1100"/>
              <a:buFont typeface="Arial"/>
              <a:buNone/>
            </a:pPr>
            <a:r>
              <a:rPr lang="en-US" sz="3400">
                <a:solidFill>
                  <a:schemeClr val="dk1"/>
                </a:solidFill>
                <a:latin typeface="Nunito Sans ExtraBold"/>
                <a:ea typeface="Nunito Sans ExtraBold"/>
                <a:cs typeface="Nunito Sans ExtraBold"/>
                <a:sym typeface="Nunito Sans ExtraBold"/>
              </a:rPr>
              <a:t>Edelman</a:t>
            </a:r>
            <a:r>
              <a:rPr lang="en-US" sz="3400">
                <a:solidFill>
                  <a:schemeClr val="dk1"/>
                </a:solidFill>
                <a:latin typeface="Nunito Sans ExtraBold"/>
                <a:ea typeface="Nunito Sans ExtraBold"/>
                <a:cs typeface="Nunito Sans ExtraBold"/>
                <a:sym typeface="Nunito Sans ExtraBold"/>
              </a:rPr>
              <a:t> Fossil Park Museum</a:t>
            </a:r>
            <a:endParaRPr sz="3400">
              <a:solidFill>
                <a:schemeClr val="dk1"/>
              </a:solidFill>
              <a:latin typeface="Nunito Sans ExtraBold"/>
              <a:ea typeface="Nunito Sans ExtraBold"/>
              <a:cs typeface="Nunito Sans ExtraBold"/>
              <a:sym typeface="Nunito Sans ExtraBold"/>
            </a:endParaRPr>
          </a:p>
          <a:p>
            <a:pPr indent="0" lvl="0" marL="0" rtl="0" algn="ctr">
              <a:spcBef>
                <a:spcPts val="0"/>
              </a:spcBef>
              <a:spcAft>
                <a:spcPts val="0"/>
              </a:spcAft>
              <a:buClr>
                <a:schemeClr val="dk1"/>
              </a:buClr>
              <a:buSzPts val="1100"/>
              <a:buFont typeface="Arial"/>
              <a:buNone/>
            </a:pPr>
            <a:r>
              <a:rPr lang="en-US" sz="3400">
                <a:solidFill>
                  <a:schemeClr val="dk1"/>
                </a:solidFill>
                <a:latin typeface="Nunito Sans ExtraBold"/>
                <a:ea typeface="Nunito Sans ExtraBold"/>
                <a:cs typeface="Nunito Sans ExtraBold"/>
                <a:sym typeface="Nunito Sans ExtraBold"/>
              </a:rPr>
              <a:t> Citizen Science Sundays</a:t>
            </a:r>
            <a:endParaRPr sz="3400">
              <a:solidFill>
                <a:schemeClr val="dk1"/>
              </a:solidFill>
              <a:latin typeface="Nunito Sans ExtraBold"/>
              <a:ea typeface="Nunito Sans ExtraBold"/>
              <a:cs typeface="Nunito Sans ExtraBold"/>
              <a:sym typeface="Nunito Sans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91" name="Shape 391"/>
        <p:cNvGrpSpPr/>
        <p:nvPr/>
      </p:nvGrpSpPr>
      <p:grpSpPr>
        <a:xfrm>
          <a:off x="0" y="0"/>
          <a:ext cx="0" cy="0"/>
          <a:chOff x="0" y="0"/>
          <a:chExt cx="0" cy="0"/>
        </a:xfrm>
      </p:grpSpPr>
      <p:sp>
        <p:nvSpPr>
          <p:cNvPr id="392" name="Google Shape;392;g3766a5a4b59_1_21"/>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3" name="Google Shape;393;g3766a5a4b59_1_21"/>
          <p:cNvSpPr txBox="1"/>
          <p:nvPr/>
        </p:nvSpPr>
        <p:spPr>
          <a:xfrm>
            <a:off x="1436250" y="337800"/>
            <a:ext cx="15415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chemeClr val="lt1"/>
                </a:solidFill>
                <a:latin typeface="Nunito Sans Black"/>
                <a:ea typeface="Nunito Sans Black"/>
                <a:cs typeface="Nunito Sans Black"/>
                <a:sym typeface="Nunito Sans Black"/>
              </a:rPr>
              <a:t>Integrating Acts of Science </a:t>
            </a:r>
            <a:endParaRPr sz="9000">
              <a:solidFill>
                <a:schemeClr val="lt1"/>
              </a:solidFill>
              <a:latin typeface="Nunito Sans"/>
              <a:ea typeface="Nunito Sans"/>
              <a:cs typeface="Nunito Sans"/>
              <a:sym typeface="Nunito Sans"/>
            </a:endParaRPr>
          </a:p>
        </p:txBody>
      </p:sp>
      <p:pic>
        <p:nvPicPr>
          <p:cNvPr id="394" name="Google Shape;394;g3766a5a4b59_1_21"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sp>
        <p:nvSpPr>
          <p:cNvPr id="395" name="Google Shape;395;g3766a5a4b59_1_21"/>
          <p:cNvSpPr/>
          <p:nvPr/>
        </p:nvSpPr>
        <p:spPr>
          <a:xfrm>
            <a:off x="2311763" y="2373750"/>
            <a:ext cx="12630300" cy="742500"/>
          </a:xfrm>
          <a:prstGeom prst="rect">
            <a:avLst/>
          </a:prstGeom>
          <a:noFill/>
          <a:ln>
            <a:noFill/>
          </a:ln>
        </p:spPr>
        <p:txBody>
          <a:bodyPr anchorCtr="0" anchor="t" bIns="62850" lIns="125725" spcFirstLastPara="1" rIns="125725" wrap="square" tIns="62850">
            <a:noAutofit/>
          </a:bodyPr>
          <a:lstStyle/>
          <a:p>
            <a:pPr indent="0" lvl="0" marL="0" rtl="0" algn="ctr">
              <a:spcBef>
                <a:spcPts val="0"/>
              </a:spcBef>
              <a:spcAft>
                <a:spcPts val="0"/>
              </a:spcAft>
              <a:buClr>
                <a:schemeClr val="dk1"/>
              </a:buClr>
              <a:buSzPts val="1100"/>
              <a:buFont typeface="Arial"/>
              <a:buNone/>
            </a:pPr>
            <a:r>
              <a:rPr lang="en-US" sz="3400">
                <a:solidFill>
                  <a:schemeClr val="dk1"/>
                </a:solidFill>
                <a:latin typeface="Nunito Sans ExtraBold"/>
                <a:ea typeface="Nunito Sans ExtraBold"/>
                <a:cs typeface="Nunito Sans ExtraBold"/>
                <a:sym typeface="Nunito Sans ExtraBold"/>
              </a:rPr>
              <a:t>Burton Barr Central Library</a:t>
            </a:r>
            <a:endParaRPr sz="3400">
              <a:solidFill>
                <a:schemeClr val="dk1"/>
              </a:solidFill>
              <a:latin typeface="Nunito Sans ExtraBold"/>
              <a:ea typeface="Nunito Sans ExtraBold"/>
              <a:cs typeface="Nunito Sans ExtraBold"/>
              <a:sym typeface="Nunito Sans ExtraBold"/>
            </a:endParaRPr>
          </a:p>
          <a:p>
            <a:pPr indent="0" lvl="0" marL="0" rtl="0" algn="ctr">
              <a:spcBef>
                <a:spcPts val="0"/>
              </a:spcBef>
              <a:spcAft>
                <a:spcPts val="0"/>
              </a:spcAft>
              <a:buClr>
                <a:schemeClr val="dk1"/>
              </a:buClr>
              <a:buSzPts val="1100"/>
              <a:buFont typeface="Arial"/>
              <a:buNone/>
            </a:pPr>
            <a:r>
              <a:rPr lang="en-US" sz="3400">
                <a:solidFill>
                  <a:schemeClr val="dk1"/>
                </a:solidFill>
                <a:latin typeface="Nunito Sans ExtraBold"/>
                <a:ea typeface="Nunito Sans ExtraBold"/>
                <a:cs typeface="Nunito Sans ExtraBold"/>
                <a:sym typeface="Nunito Sans ExtraBold"/>
              </a:rPr>
              <a:t>Introduction to Citizen Science Workshop</a:t>
            </a:r>
            <a:endParaRPr sz="3400">
              <a:solidFill>
                <a:schemeClr val="dk1"/>
              </a:solidFill>
              <a:latin typeface="Nunito Sans ExtraBold"/>
              <a:ea typeface="Nunito Sans ExtraBold"/>
              <a:cs typeface="Nunito Sans ExtraBold"/>
              <a:sym typeface="Nunito Sans ExtraBold"/>
            </a:endParaRPr>
          </a:p>
        </p:txBody>
      </p:sp>
      <p:pic>
        <p:nvPicPr>
          <p:cNvPr id="396" name="Google Shape;396;g3766a5a4b59_1_21"/>
          <p:cNvPicPr preferRelativeResize="0"/>
          <p:nvPr/>
        </p:nvPicPr>
        <p:blipFill>
          <a:blip r:embed="rId4">
            <a:alphaModFix/>
          </a:blip>
          <a:stretch>
            <a:fillRect/>
          </a:stretch>
        </p:blipFill>
        <p:spPr>
          <a:xfrm>
            <a:off x="2828850" y="3429000"/>
            <a:ext cx="11596125" cy="6192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189" name="Shape 189"/>
        <p:cNvGrpSpPr/>
        <p:nvPr/>
      </p:nvGrpSpPr>
      <p:grpSpPr>
        <a:xfrm>
          <a:off x="0" y="0"/>
          <a:ext cx="0" cy="0"/>
          <a:chOff x="0" y="0"/>
          <a:chExt cx="0" cy="0"/>
        </a:xfrm>
      </p:grpSpPr>
      <p:sp>
        <p:nvSpPr>
          <p:cNvPr id="190" name="Google Shape;190;p9"/>
          <p:cNvSpPr/>
          <p:nvPr/>
        </p:nvSpPr>
        <p:spPr>
          <a:xfrm rot="10800000">
            <a:off x="1647789" y="7245537"/>
            <a:ext cx="1023322" cy="635739"/>
          </a:xfrm>
          <a:custGeom>
            <a:rect b="b" l="l" r="r" t="t"/>
            <a:pathLst>
              <a:path extrusionOk="0" h="635739" w="1023322">
                <a:moveTo>
                  <a:pt x="1023322" y="635739"/>
                </a:moveTo>
                <a:lnTo>
                  <a:pt x="0" y="635739"/>
                </a:lnTo>
                <a:lnTo>
                  <a:pt x="0" y="0"/>
                </a:lnTo>
                <a:lnTo>
                  <a:pt x="1023322" y="0"/>
                </a:lnTo>
                <a:lnTo>
                  <a:pt x="1023322" y="635739"/>
                </a:lnTo>
                <a:close/>
              </a:path>
            </a:pathLst>
          </a:custGeom>
          <a:blipFill rotWithShape="1">
            <a:blip r:embed="rId3">
              <a:alphaModFix/>
            </a:blip>
            <a:stretch>
              <a:fillRect b="0" l="0" r="0" t="0"/>
            </a:stretch>
          </a:blipFill>
          <a:ln>
            <a:noFill/>
          </a:ln>
        </p:spPr>
      </p:sp>
      <p:sp>
        <p:nvSpPr>
          <p:cNvPr id="191" name="Google Shape;191;p9"/>
          <p:cNvSpPr txBox="1"/>
          <p:nvPr/>
        </p:nvSpPr>
        <p:spPr>
          <a:xfrm>
            <a:off x="9714637" y="1209486"/>
            <a:ext cx="7340700" cy="15393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lang="en-US" sz="10000">
                <a:solidFill>
                  <a:srgbClr val="F8F8F8"/>
                </a:solidFill>
                <a:latin typeface="Nunito Sans Black"/>
                <a:ea typeface="Nunito Sans Black"/>
                <a:cs typeface="Nunito Sans Black"/>
                <a:sym typeface="Nunito Sans Black"/>
              </a:rPr>
              <a:t>Welcome! </a:t>
            </a:r>
            <a:endParaRPr sz="10000">
              <a:latin typeface="Nunito Sans Black"/>
              <a:ea typeface="Nunito Sans Black"/>
              <a:cs typeface="Nunito Sans Black"/>
              <a:sym typeface="Nunito Sans Black"/>
            </a:endParaRPr>
          </a:p>
        </p:txBody>
      </p:sp>
      <p:sp>
        <p:nvSpPr>
          <p:cNvPr id="192" name="Google Shape;192;p9"/>
          <p:cNvSpPr txBox="1"/>
          <p:nvPr/>
        </p:nvSpPr>
        <p:spPr>
          <a:xfrm>
            <a:off x="9528625" y="3194175"/>
            <a:ext cx="8117700" cy="5493900"/>
          </a:xfrm>
          <a:prstGeom prst="rect">
            <a:avLst/>
          </a:prstGeom>
          <a:noFill/>
          <a:ln>
            <a:noFill/>
          </a:ln>
        </p:spPr>
        <p:txBody>
          <a:bodyPr anchorCtr="0" anchor="t" bIns="0" lIns="0" spcFirstLastPara="1" rIns="0" wrap="square" tIns="0">
            <a:spAutoFit/>
          </a:bodyPr>
          <a:lstStyle/>
          <a:p>
            <a:pPr indent="0" lvl="0" marL="457200" marR="0" rtl="0" algn="l">
              <a:lnSpc>
                <a:spcPct val="100000"/>
              </a:lnSpc>
              <a:spcBef>
                <a:spcPts val="0"/>
              </a:spcBef>
              <a:spcAft>
                <a:spcPts val="0"/>
              </a:spcAft>
              <a:buNone/>
            </a:pPr>
            <a:r>
              <a:rPr lang="en-US" sz="3799">
                <a:solidFill>
                  <a:srgbClr val="F8F8F8"/>
                </a:solidFill>
                <a:latin typeface="Nunito Sans ExtraBold"/>
                <a:ea typeface="Nunito Sans ExtraBold"/>
                <a:cs typeface="Nunito Sans ExtraBold"/>
                <a:sym typeface="Nunito Sans ExtraBold"/>
              </a:rPr>
              <a:t>In the chat</a:t>
            </a:r>
            <a:endParaRPr sz="3799">
              <a:solidFill>
                <a:srgbClr val="F8F8F8"/>
              </a:solidFill>
              <a:latin typeface="Nunito Sans ExtraBold"/>
              <a:ea typeface="Nunito Sans ExtraBold"/>
              <a:cs typeface="Nunito Sans ExtraBold"/>
              <a:sym typeface="Nunito Sans ExtraBold"/>
            </a:endParaRPr>
          </a:p>
          <a:p>
            <a:pPr indent="0" lvl="0" marL="457200" marR="0" rtl="0" algn="l">
              <a:lnSpc>
                <a:spcPct val="100000"/>
              </a:lnSpc>
              <a:spcBef>
                <a:spcPts val="1000"/>
              </a:spcBef>
              <a:spcAft>
                <a:spcPts val="0"/>
              </a:spcAft>
              <a:buNone/>
            </a:pPr>
            <a:r>
              <a:rPr lang="en-US" sz="3599">
                <a:solidFill>
                  <a:srgbClr val="F8F8F8"/>
                </a:solidFill>
                <a:latin typeface="Nunito Sans"/>
                <a:ea typeface="Nunito Sans"/>
                <a:cs typeface="Nunito Sans"/>
                <a:sym typeface="Nunito Sans"/>
              </a:rPr>
              <a:t>Share your name, location and what you’re hoping to get out of today’s webinar?</a:t>
            </a:r>
            <a:endParaRPr sz="3599">
              <a:solidFill>
                <a:srgbClr val="F8F8F8"/>
              </a:solidFill>
              <a:latin typeface="Nunito Sans"/>
              <a:ea typeface="Nunito Sans"/>
              <a:cs typeface="Nunito Sans"/>
              <a:sym typeface="Nunito Sans"/>
            </a:endParaRPr>
          </a:p>
          <a:p>
            <a:pPr indent="0" lvl="0" marL="457200" marR="0" rtl="0" algn="l">
              <a:lnSpc>
                <a:spcPct val="100000"/>
              </a:lnSpc>
              <a:spcBef>
                <a:spcPts val="1200"/>
              </a:spcBef>
              <a:spcAft>
                <a:spcPts val="0"/>
              </a:spcAft>
              <a:buNone/>
            </a:pPr>
            <a:r>
              <a:t/>
            </a:r>
            <a:endParaRPr sz="2000">
              <a:solidFill>
                <a:srgbClr val="F8F8F8"/>
              </a:solidFill>
              <a:latin typeface="Nunito Sans"/>
              <a:ea typeface="Nunito Sans"/>
              <a:cs typeface="Nunito Sans"/>
              <a:sym typeface="Nunito Sans"/>
            </a:endParaRPr>
          </a:p>
          <a:p>
            <a:pPr indent="0" lvl="0" marL="457200" marR="0" rtl="0" algn="l">
              <a:lnSpc>
                <a:spcPct val="100000"/>
              </a:lnSpc>
              <a:spcBef>
                <a:spcPts val="1200"/>
              </a:spcBef>
              <a:spcAft>
                <a:spcPts val="0"/>
              </a:spcAft>
              <a:buNone/>
            </a:pPr>
            <a:r>
              <a:rPr b="1" lang="en-US" sz="3799">
                <a:solidFill>
                  <a:srgbClr val="F8F8F8"/>
                </a:solidFill>
                <a:latin typeface="Open Sans"/>
                <a:ea typeface="Open Sans"/>
                <a:cs typeface="Open Sans"/>
                <a:sym typeface="Open Sans"/>
              </a:rPr>
              <a:t>Answer the poll</a:t>
            </a:r>
            <a:endParaRPr b="1" sz="3799">
              <a:solidFill>
                <a:srgbClr val="F8F8F8"/>
              </a:solidFill>
              <a:latin typeface="Open Sans"/>
              <a:ea typeface="Open Sans"/>
              <a:cs typeface="Open Sans"/>
              <a:sym typeface="Open Sans"/>
            </a:endParaRPr>
          </a:p>
          <a:p>
            <a:pPr indent="0" lvl="0" marL="457200" marR="0" rtl="0" algn="l">
              <a:lnSpc>
                <a:spcPct val="100000"/>
              </a:lnSpc>
              <a:spcBef>
                <a:spcPts val="1000"/>
              </a:spcBef>
              <a:spcAft>
                <a:spcPts val="0"/>
              </a:spcAft>
              <a:buNone/>
            </a:pPr>
            <a:r>
              <a:rPr lang="en-US" sz="3599">
                <a:solidFill>
                  <a:srgbClr val="F8F8F8"/>
                </a:solidFill>
                <a:latin typeface="Nunito Sans"/>
                <a:ea typeface="Nunito Sans"/>
                <a:cs typeface="Nunito Sans"/>
                <a:sym typeface="Nunito Sans"/>
              </a:rPr>
              <a:t>What best describes your role today?</a:t>
            </a:r>
            <a:endParaRPr sz="3599">
              <a:solidFill>
                <a:srgbClr val="F8F8F8"/>
              </a:solidFill>
              <a:latin typeface="Nunito Sans"/>
              <a:ea typeface="Nunito Sans"/>
              <a:cs typeface="Nunito Sans"/>
              <a:sym typeface="Nunito Sans"/>
            </a:endParaRPr>
          </a:p>
          <a:p>
            <a:pPr indent="0" lvl="0" marL="457200" marR="0" rtl="0" algn="l">
              <a:lnSpc>
                <a:spcPct val="100000"/>
              </a:lnSpc>
              <a:spcBef>
                <a:spcPts val="1000"/>
              </a:spcBef>
              <a:spcAft>
                <a:spcPts val="1000"/>
              </a:spcAft>
              <a:buNone/>
            </a:pPr>
            <a:r>
              <a:rPr lang="en-US" sz="3599">
                <a:solidFill>
                  <a:srgbClr val="F8F8F8"/>
                </a:solidFill>
                <a:latin typeface="Nunito Sans"/>
                <a:ea typeface="Nunito Sans"/>
                <a:cs typeface="Nunito Sans"/>
                <a:sym typeface="Nunito Sans"/>
              </a:rPr>
              <a:t>Have you participated in CSM in the past?</a:t>
            </a:r>
            <a:endParaRPr sz="3599">
              <a:solidFill>
                <a:srgbClr val="F8F8F8"/>
              </a:solidFill>
              <a:latin typeface="Nunito Sans"/>
              <a:ea typeface="Nunito Sans"/>
              <a:cs typeface="Nunito Sans"/>
              <a:sym typeface="Nunito Sans"/>
            </a:endParaRPr>
          </a:p>
        </p:txBody>
      </p:sp>
      <p:pic>
        <p:nvPicPr>
          <p:cNvPr id="193" name="Google Shape;193;p9" title="Screenshot 2025-06-29 104308.png"/>
          <p:cNvPicPr preferRelativeResize="0"/>
          <p:nvPr/>
        </p:nvPicPr>
        <p:blipFill rotWithShape="1">
          <a:blip r:embed="rId4">
            <a:alphaModFix/>
          </a:blip>
          <a:srcRect b="7329" l="0" r="0" t="4789"/>
          <a:stretch/>
        </p:blipFill>
        <p:spPr>
          <a:xfrm>
            <a:off x="1982650" y="1224525"/>
            <a:ext cx="6549900" cy="7054200"/>
          </a:xfrm>
          <a:prstGeom prst="roundRect">
            <a:avLst>
              <a:gd fmla="val 16667" name="adj"/>
            </a:avLst>
          </a:prstGeom>
          <a:noFill/>
          <a:ln>
            <a:noFill/>
          </a:ln>
        </p:spPr>
      </p:pic>
      <p:sp>
        <p:nvSpPr>
          <p:cNvPr id="194" name="Google Shape;194;p9"/>
          <p:cNvSpPr/>
          <p:nvPr/>
        </p:nvSpPr>
        <p:spPr>
          <a:xfrm>
            <a:off x="1198700" y="8560373"/>
            <a:ext cx="8117824" cy="1335376"/>
          </a:xfrm>
          <a:custGeom>
            <a:rect b="b" l="l" r="r" t="t"/>
            <a:pathLst>
              <a:path extrusionOk="0" h="774131" w="2332708">
                <a:moveTo>
                  <a:pt x="2208248" y="774131"/>
                </a:moveTo>
                <a:lnTo>
                  <a:pt x="124460" y="774131"/>
                </a:lnTo>
                <a:cubicBezTo>
                  <a:pt x="55880" y="774131"/>
                  <a:pt x="0" y="718251"/>
                  <a:pt x="0" y="649671"/>
                </a:cubicBezTo>
                <a:lnTo>
                  <a:pt x="0" y="124460"/>
                </a:lnTo>
                <a:cubicBezTo>
                  <a:pt x="0" y="55880"/>
                  <a:pt x="55880" y="0"/>
                  <a:pt x="124460" y="0"/>
                </a:cubicBezTo>
                <a:lnTo>
                  <a:pt x="2208248" y="0"/>
                </a:lnTo>
                <a:cubicBezTo>
                  <a:pt x="2276828" y="0"/>
                  <a:pt x="2332708" y="55880"/>
                  <a:pt x="2332708" y="124460"/>
                </a:cubicBezTo>
                <a:lnTo>
                  <a:pt x="2332708" y="649671"/>
                </a:lnTo>
                <a:cubicBezTo>
                  <a:pt x="2332708" y="718251"/>
                  <a:pt x="2276828" y="774131"/>
                  <a:pt x="2208248" y="774131"/>
                </a:cubicBezTo>
                <a:close/>
              </a:path>
            </a:pathLst>
          </a:custGeom>
          <a:solidFill>
            <a:srgbClr val="2428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txBox="1"/>
          <p:nvPr/>
        </p:nvSpPr>
        <p:spPr>
          <a:xfrm>
            <a:off x="1625258" y="8733975"/>
            <a:ext cx="72591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2499">
                <a:solidFill>
                  <a:srgbClr val="E8F7FF"/>
                </a:solidFill>
                <a:latin typeface="Open Sans"/>
                <a:ea typeface="Open Sans"/>
                <a:cs typeface="Open Sans"/>
                <a:sym typeface="Open Sans"/>
              </a:rPr>
              <a:t>SciStarter Ambassador Kelly K hosts a citizen science table at her local farmers market!</a:t>
            </a:r>
            <a:endParaRPr sz="2099">
              <a:latin typeface="Nunito Sans Light"/>
              <a:ea typeface="Nunito Sans Light"/>
              <a:cs typeface="Nunito Sans Light"/>
              <a:sym typeface="Nunito Sans Light"/>
            </a:endParaRPr>
          </a:p>
        </p:txBody>
      </p:sp>
      <p:pic>
        <p:nvPicPr>
          <p:cNvPr id="196" name="Google Shape;196;p9" title="White__tagline (1).png"/>
          <p:cNvPicPr preferRelativeResize="0"/>
          <p:nvPr/>
        </p:nvPicPr>
        <p:blipFill>
          <a:blip r:embed="rId5">
            <a:alphaModFix/>
          </a:blip>
          <a:stretch>
            <a:fillRect/>
          </a:stretch>
        </p:blipFill>
        <p:spPr>
          <a:xfrm>
            <a:off x="15083000" y="9025325"/>
            <a:ext cx="2926024" cy="10436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400" name="Shape 400"/>
        <p:cNvGrpSpPr/>
        <p:nvPr/>
      </p:nvGrpSpPr>
      <p:grpSpPr>
        <a:xfrm>
          <a:off x="0" y="0"/>
          <a:ext cx="0" cy="0"/>
          <a:chOff x="0" y="0"/>
          <a:chExt cx="0" cy="0"/>
        </a:xfrm>
      </p:grpSpPr>
      <p:pic>
        <p:nvPicPr>
          <p:cNvPr id="401" name="Google Shape;401;g364798a75da_0_546" title="White__tagline (1).png"/>
          <p:cNvPicPr preferRelativeResize="0"/>
          <p:nvPr/>
        </p:nvPicPr>
        <p:blipFill>
          <a:blip r:embed="rId3">
            <a:alphaModFix/>
          </a:blip>
          <a:stretch>
            <a:fillRect/>
          </a:stretch>
        </p:blipFill>
        <p:spPr>
          <a:xfrm>
            <a:off x="15083000" y="9025325"/>
            <a:ext cx="2926024" cy="1043624"/>
          </a:xfrm>
          <a:prstGeom prst="rect">
            <a:avLst/>
          </a:prstGeom>
          <a:noFill/>
          <a:ln>
            <a:noFill/>
          </a:ln>
        </p:spPr>
      </p:pic>
      <p:grpSp>
        <p:nvGrpSpPr>
          <p:cNvPr id="402" name="Google Shape;402;g364798a75da_0_546"/>
          <p:cNvGrpSpPr/>
          <p:nvPr/>
        </p:nvGrpSpPr>
        <p:grpSpPr>
          <a:xfrm>
            <a:off x="1241700" y="3817775"/>
            <a:ext cx="15804600" cy="3672675"/>
            <a:chOff x="1241700" y="2456575"/>
            <a:chExt cx="15804600" cy="3672675"/>
          </a:xfrm>
        </p:grpSpPr>
        <p:sp>
          <p:nvSpPr>
            <p:cNvPr id="403" name="Google Shape;403;g364798a75da_0_546"/>
            <p:cNvSpPr txBox="1"/>
            <p:nvPr/>
          </p:nvSpPr>
          <p:spPr>
            <a:xfrm>
              <a:off x="1241700" y="2676325"/>
              <a:ext cx="15804600" cy="1446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US" sz="9400">
                  <a:solidFill>
                    <a:schemeClr val="lt1"/>
                  </a:solidFill>
                  <a:latin typeface="Nunito Sans Black"/>
                  <a:ea typeface="Nunito Sans Black"/>
                  <a:cs typeface="Nunito Sans Black"/>
                  <a:sym typeface="Nunito Sans Black"/>
                </a:rPr>
                <a:t>Acts of Science: Connected</a:t>
              </a:r>
              <a:endParaRPr sz="9400">
                <a:solidFill>
                  <a:srgbClr val="F8F8F8"/>
                </a:solidFill>
                <a:latin typeface="Nunito Sans Black"/>
                <a:ea typeface="Nunito Sans Black"/>
                <a:cs typeface="Nunito Sans Black"/>
                <a:sym typeface="Nunito Sans Black"/>
              </a:endParaRPr>
            </a:p>
          </p:txBody>
        </p:sp>
        <p:sp>
          <p:nvSpPr>
            <p:cNvPr id="404" name="Google Shape;404;g364798a75da_0_546"/>
            <p:cNvSpPr txBox="1"/>
            <p:nvPr/>
          </p:nvSpPr>
          <p:spPr>
            <a:xfrm>
              <a:off x="3061950" y="4528450"/>
              <a:ext cx="12164100" cy="160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4600">
                  <a:solidFill>
                    <a:schemeClr val="lt1"/>
                  </a:solidFill>
                  <a:latin typeface="Nunito Sans Medium"/>
                  <a:ea typeface="Nunito Sans Medium"/>
                  <a:cs typeface="Nunito Sans Medium"/>
                  <a:sym typeface="Nunito Sans Medium"/>
                </a:rPr>
                <a:t>Many places. One purpose. </a:t>
              </a:r>
              <a:endParaRPr i="1" sz="4600">
                <a:solidFill>
                  <a:schemeClr val="lt1"/>
                </a:solidFill>
                <a:latin typeface="Nunito Sans Medium"/>
                <a:ea typeface="Nunito Sans Medium"/>
                <a:cs typeface="Nunito Sans Medium"/>
                <a:sym typeface="Nunito Sans Medium"/>
              </a:endParaRPr>
            </a:p>
            <a:p>
              <a:pPr indent="0" lvl="0" marL="0" rtl="0" algn="ctr">
                <a:spcBef>
                  <a:spcPts val="0"/>
                </a:spcBef>
                <a:spcAft>
                  <a:spcPts val="0"/>
                </a:spcAft>
                <a:buNone/>
              </a:pPr>
              <a:r>
                <a:rPr i="1" lang="en-US" sz="4600">
                  <a:solidFill>
                    <a:schemeClr val="lt1"/>
                  </a:solidFill>
                  <a:latin typeface="Nunito Sans Medium"/>
                  <a:ea typeface="Nunito Sans Medium"/>
                  <a:cs typeface="Nunito Sans Medium"/>
                  <a:sym typeface="Nunito Sans Medium"/>
                </a:rPr>
                <a:t>Acts that advance science.</a:t>
              </a:r>
              <a:endParaRPr sz="2600">
                <a:solidFill>
                  <a:schemeClr val="lt1"/>
                </a:solidFill>
                <a:latin typeface="Nunito Sans Medium"/>
                <a:ea typeface="Nunito Sans Medium"/>
                <a:cs typeface="Nunito Sans Medium"/>
                <a:sym typeface="Nunito Sans Medium"/>
              </a:endParaRPr>
            </a:p>
          </p:txBody>
        </p:sp>
        <p:grpSp>
          <p:nvGrpSpPr>
            <p:cNvPr id="405" name="Google Shape;405;g364798a75da_0_546"/>
            <p:cNvGrpSpPr/>
            <p:nvPr/>
          </p:nvGrpSpPr>
          <p:grpSpPr>
            <a:xfrm>
              <a:off x="6674513" y="2456575"/>
              <a:ext cx="1195226" cy="687450"/>
              <a:chOff x="6674513" y="2456575"/>
              <a:chExt cx="1195226" cy="687450"/>
            </a:xfrm>
          </p:grpSpPr>
          <p:sp>
            <p:nvSpPr>
              <p:cNvPr id="406" name="Google Shape;406;g364798a75da_0_546"/>
              <p:cNvSpPr/>
              <p:nvPr/>
            </p:nvSpPr>
            <p:spPr>
              <a:xfrm>
                <a:off x="6997625" y="2676325"/>
                <a:ext cx="701400" cy="467700"/>
              </a:xfrm>
              <a:prstGeom prst="rect">
                <a:avLst/>
              </a:prstGeom>
              <a:solidFill>
                <a:srgbClr val="04A0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07" name="Google Shape;407;g364798a75da_0_546" title="molecule__for-dark-bg (2).png"/>
              <p:cNvPicPr preferRelativeResize="0"/>
              <p:nvPr/>
            </p:nvPicPr>
            <p:blipFill>
              <a:blip r:embed="rId4">
                <a:alphaModFix/>
              </a:blip>
              <a:stretch>
                <a:fillRect/>
              </a:stretch>
            </p:blipFill>
            <p:spPr>
              <a:xfrm>
                <a:off x="6674513" y="2456575"/>
                <a:ext cx="1195226" cy="602400"/>
              </a:xfrm>
              <a:prstGeom prst="rect">
                <a:avLst/>
              </a:prstGeom>
              <a:noFill/>
              <a:ln>
                <a:noFill/>
              </a:ln>
            </p:spPr>
          </p:pic>
        </p:grpSp>
      </p:grpSp>
      <p:sp>
        <p:nvSpPr>
          <p:cNvPr id="408" name="Google Shape;408;g364798a75da_0_546"/>
          <p:cNvSpPr txBox="1"/>
          <p:nvPr/>
        </p:nvSpPr>
        <p:spPr>
          <a:xfrm>
            <a:off x="3405600" y="682325"/>
            <a:ext cx="114768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400" u="sng">
                <a:solidFill>
                  <a:srgbClr val="F8F8F8"/>
                </a:solidFill>
                <a:latin typeface="Nunito Sans Black"/>
                <a:ea typeface="Nunito Sans Black"/>
                <a:cs typeface="Nunito Sans Black"/>
                <a:sym typeface="Nunito Sans Black"/>
              </a:rPr>
              <a:t>Citizen Science Month 2026 Programming Alert!</a:t>
            </a:r>
            <a:endParaRPr sz="3400" u="sng">
              <a:solidFill>
                <a:srgbClr val="F8F8F8"/>
              </a:solidFill>
              <a:latin typeface="Nunito Sans Black"/>
              <a:ea typeface="Nunito Sans Black"/>
              <a:cs typeface="Nunito Sans Black"/>
              <a:sym typeface="Nunito Sans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412" name="Shape 412"/>
        <p:cNvGrpSpPr/>
        <p:nvPr/>
      </p:nvGrpSpPr>
      <p:grpSpPr>
        <a:xfrm>
          <a:off x="0" y="0"/>
          <a:ext cx="0" cy="0"/>
          <a:chOff x="0" y="0"/>
          <a:chExt cx="0" cy="0"/>
        </a:xfrm>
      </p:grpSpPr>
      <p:sp>
        <p:nvSpPr>
          <p:cNvPr id="413" name="Google Shape;413;g364798a75da_0_539"/>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4" name="Google Shape;414;g364798a75da_0_539"/>
          <p:cNvSpPr txBox="1"/>
          <p:nvPr/>
        </p:nvSpPr>
        <p:spPr>
          <a:xfrm>
            <a:off x="157950" y="337800"/>
            <a:ext cx="179721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chemeClr val="lt1"/>
                </a:solidFill>
                <a:latin typeface="Nunito Sans Black"/>
                <a:ea typeface="Nunito Sans Black"/>
                <a:cs typeface="Nunito Sans Black"/>
                <a:sym typeface="Nunito Sans Black"/>
              </a:rPr>
              <a:t>Acts of Science: Connected</a:t>
            </a:r>
            <a:endParaRPr sz="9000">
              <a:solidFill>
                <a:schemeClr val="lt1"/>
              </a:solidFill>
              <a:latin typeface="Nunito Sans"/>
              <a:ea typeface="Nunito Sans"/>
              <a:cs typeface="Nunito Sans"/>
              <a:sym typeface="Nunito Sans"/>
            </a:endParaRPr>
          </a:p>
        </p:txBody>
      </p:sp>
      <p:sp>
        <p:nvSpPr>
          <p:cNvPr id="415" name="Google Shape;415;g364798a75da_0_539"/>
          <p:cNvSpPr/>
          <p:nvPr/>
        </p:nvSpPr>
        <p:spPr>
          <a:xfrm>
            <a:off x="370525" y="2343300"/>
            <a:ext cx="11618100" cy="4836900"/>
          </a:xfrm>
          <a:prstGeom prst="rect">
            <a:avLst/>
          </a:prstGeom>
          <a:noFill/>
          <a:ln>
            <a:noFill/>
          </a:ln>
        </p:spPr>
        <p:txBody>
          <a:bodyPr anchorCtr="0" anchor="t" bIns="62850" lIns="125725" spcFirstLastPara="1" rIns="125725" wrap="square" tIns="62850">
            <a:noAutofit/>
          </a:bodyPr>
          <a:lstStyle/>
          <a:p>
            <a:pPr indent="0" lvl="0" marL="0" rtl="0" algn="l">
              <a:spcBef>
                <a:spcPts val="0"/>
              </a:spcBef>
              <a:spcAft>
                <a:spcPts val="0"/>
              </a:spcAft>
              <a:buNone/>
            </a:pPr>
            <a:r>
              <a:rPr b="1" i="1" lang="en-US" sz="3400">
                <a:solidFill>
                  <a:srgbClr val="252750"/>
                </a:solidFill>
                <a:latin typeface="Nunito Sans"/>
                <a:ea typeface="Nunito Sans"/>
                <a:cs typeface="Nunito Sans"/>
                <a:sym typeface="Nunito Sans"/>
              </a:rPr>
              <a:t>Many Places. One purpose. Acts that advance science. </a:t>
            </a:r>
            <a:endParaRPr b="1" i="1" sz="3400">
              <a:solidFill>
                <a:srgbClr val="252750"/>
              </a:solidFill>
              <a:latin typeface="Nunito Sans"/>
              <a:ea typeface="Nunito Sans"/>
              <a:cs typeface="Nunito Sans"/>
              <a:sym typeface="Nunito Sans"/>
            </a:endParaRPr>
          </a:p>
          <a:p>
            <a:pPr indent="0" lvl="0" marL="0" rtl="0" algn="l">
              <a:spcBef>
                <a:spcPts val="0"/>
              </a:spcBef>
              <a:spcAft>
                <a:spcPts val="0"/>
              </a:spcAft>
              <a:buNone/>
            </a:pPr>
            <a:r>
              <a:t/>
            </a:r>
            <a:endParaRPr b="1" sz="3200">
              <a:solidFill>
                <a:srgbClr val="252750"/>
              </a:solidFill>
              <a:latin typeface="Nunito Sans"/>
              <a:ea typeface="Nunito Sans"/>
              <a:cs typeface="Nunito Sans"/>
              <a:sym typeface="Nunito Sans"/>
            </a:endParaRPr>
          </a:p>
          <a:p>
            <a:pPr indent="-431800" lvl="0" marL="457200" rtl="0" algn="l">
              <a:spcBef>
                <a:spcPts val="1000"/>
              </a:spcBef>
              <a:spcAft>
                <a:spcPts val="0"/>
              </a:spcAft>
              <a:buClr>
                <a:srgbClr val="252750"/>
              </a:buClr>
              <a:buSzPts val="3200"/>
              <a:buFont typeface="Nunito Sans"/>
              <a:buChar char="●"/>
            </a:pPr>
            <a:r>
              <a:rPr lang="en-US" sz="3200">
                <a:solidFill>
                  <a:srgbClr val="252750"/>
                </a:solidFill>
                <a:latin typeface="Nunito Sans"/>
                <a:ea typeface="Nunito Sans"/>
                <a:cs typeface="Nunito Sans"/>
                <a:sym typeface="Nunito Sans"/>
              </a:rPr>
              <a:t>Four, weekly global events in April</a:t>
            </a:r>
            <a:endParaRPr sz="3200">
              <a:solidFill>
                <a:srgbClr val="252750"/>
              </a:solidFill>
              <a:latin typeface="Nunito Sans"/>
              <a:ea typeface="Nunito Sans"/>
              <a:cs typeface="Nunito Sans"/>
              <a:sym typeface="Nunito Sans"/>
            </a:endParaRPr>
          </a:p>
          <a:p>
            <a:pPr indent="-431800" lvl="0" marL="457200" rtl="0" algn="l">
              <a:spcBef>
                <a:spcPts val="1000"/>
              </a:spcBef>
              <a:spcAft>
                <a:spcPts val="0"/>
              </a:spcAft>
              <a:buClr>
                <a:srgbClr val="252750"/>
              </a:buClr>
              <a:buSzPts val="3200"/>
              <a:buFont typeface="Nunito Sans"/>
              <a:buChar char="●"/>
            </a:pPr>
            <a:r>
              <a:rPr lang="en-US" sz="3200">
                <a:solidFill>
                  <a:srgbClr val="252750"/>
                </a:solidFill>
                <a:latin typeface="Nunito Sans"/>
                <a:ea typeface="Nunito Sans"/>
                <a:cs typeface="Nunito Sans"/>
                <a:sym typeface="Nunito Sans"/>
              </a:rPr>
              <a:t>Real-time participation in four different projects</a:t>
            </a:r>
            <a:endParaRPr sz="3200" strike="sngStrike">
              <a:solidFill>
                <a:srgbClr val="252750"/>
              </a:solidFill>
              <a:latin typeface="Nunito Sans"/>
              <a:ea typeface="Nunito Sans"/>
              <a:cs typeface="Nunito Sans"/>
              <a:sym typeface="Nunito Sans"/>
            </a:endParaRPr>
          </a:p>
          <a:p>
            <a:pPr indent="-431800" lvl="0" marL="457200" rtl="0" algn="l">
              <a:spcBef>
                <a:spcPts val="1000"/>
              </a:spcBef>
              <a:spcAft>
                <a:spcPts val="0"/>
              </a:spcAft>
              <a:buClr>
                <a:srgbClr val="252750"/>
              </a:buClr>
              <a:buSzPts val="3200"/>
              <a:buFont typeface="Nunito Sans"/>
              <a:buChar char="●"/>
            </a:pPr>
            <a:r>
              <a:rPr lang="en-US" sz="3200">
                <a:solidFill>
                  <a:srgbClr val="252750"/>
                </a:solidFill>
                <a:latin typeface="Nunito Sans"/>
                <a:ea typeface="Nunito Sans"/>
                <a:cs typeface="Nunito Sans"/>
                <a:sym typeface="Nunito Sans"/>
              </a:rPr>
              <a:t>W</a:t>
            </a:r>
            <a:r>
              <a:rPr lang="en-US" sz="3200">
                <a:solidFill>
                  <a:srgbClr val="252750"/>
                </a:solidFill>
                <a:latin typeface="Nunito Sans"/>
                <a:ea typeface="Nunito Sans"/>
                <a:cs typeface="Nunito Sans"/>
                <a:sym typeface="Nunito Sans"/>
              </a:rPr>
              <a:t>e’ll do the heavy lifting (hosting project scientist, producing Zoom event, and more)...you just provide the space and participants and log into Zoom!</a:t>
            </a:r>
            <a:endParaRPr sz="3200">
              <a:solidFill>
                <a:srgbClr val="252750"/>
              </a:solidFill>
              <a:latin typeface="Nunito Sans"/>
              <a:ea typeface="Nunito Sans"/>
              <a:cs typeface="Nunito Sans"/>
              <a:sym typeface="Nunito Sans"/>
            </a:endParaRPr>
          </a:p>
          <a:p>
            <a:pPr indent="-431800" lvl="0" marL="457200" rtl="0" algn="l">
              <a:spcBef>
                <a:spcPts val="1000"/>
              </a:spcBef>
              <a:spcAft>
                <a:spcPts val="0"/>
              </a:spcAft>
              <a:buClr>
                <a:srgbClr val="252750"/>
              </a:buClr>
              <a:buSzPts val="3200"/>
              <a:buFont typeface="Nunito Sans"/>
              <a:buChar char="●"/>
            </a:pPr>
            <a:r>
              <a:rPr lang="en-US" sz="3200">
                <a:solidFill>
                  <a:srgbClr val="252750"/>
                </a:solidFill>
                <a:latin typeface="Nunito Sans"/>
                <a:ea typeface="Nunito Sans"/>
                <a:cs typeface="Nunito Sans"/>
                <a:sym typeface="Nunito Sans"/>
              </a:rPr>
              <a:t>Turnkey Planning &amp; Promotional Resources</a:t>
            </a:r>
            <a:endParaRPr sz="3200">
              <a:solidFill>
                <a:srgbClr val="252750"/>
              </a:solidFill>
              <a:latin typeface="Nunito Sans"/>
              <a:ea typeface="Nunito Sans"/>
              <a:cs typeface="Nunito Sans"/>
              <a:sym typeface="Nunito Sans"/>
            </a:endParaRPr>
          </a:p>
          <a:p>
            <a:pPr indent="0" lvl="0" marL="457200" rtl="0" algn="l">
              <a:spcBef>
                <a:spcPts val="1000"/>
              </a:spcBef>
              <a:spcAft>
                <a:spcPts val="0"/>
              </a:spcAft>
              <a:buNone/>
            </a:pPr>
            <a:r>
              <a:t/>
            </a:r>
            <a:endParaRPr b="1" sz="3400">
              <a:solidFill>
                <a:srgbClr val="252750"/>
              </a:solidFill>
              <a:latin typeface="Nunito Sans"/>
              <a:ea typeface="Nunito Sans"/>
              <a:cs typeface="Nunito Sans"/>
              <a:sym typeface="Nunito Sans"/>
            </a:endParaRPr>
          </a:p>
          <a:p>
            <a:pPr indent="0" lvl="0" marL="0" rtl="0" algn="l">
              <a:spcBef>
                <a:spcPts val="0"/>
              </a:spcBef>
              <a:spcAft>
                <a:spcPts val="0"/>
              </a:spcAft>
              <a:buNone/>
            </a:pPr>
            <a:r>
              <a:rPr i="1" lang="en-US" sz="2800">
                <a:solidFill>
                  <a:srgbClr val="252750"/>
                </a:solidFill>
                <a:latin typeface="Nunito Sans"/>
                <a:ea typeface="Nunito Sans"/>
                <a:cs typeface="Nunito Sans"/>
                <a:sym typeface="Nunito Sans"/>
              </a:rPr>
              <a:t>Example: Libraries hosted events and Zoomed into a Stall Catchers/SciStarter meeting with the project scientist. Attendees performed the equivalent of 3.5 months of lab research time during that single event!</a:t>
            </a:r>
            <a:endParaRPr i="1" sz="2800">
              <a:solidFill>
                <a:srgbClr val="252750"/>
              </a:solidFill>
              <a:latin typeface="Nunito Sans"/>
              <a:ea typeface="Nunito Sans"/>
              <a:cs typeface="Nunito Sans"/>
              <a:sym typeface="Nunito Sans"/>
            </a:endParaRPr>
          </a:p>
        </p:txBody>
      </p:sp>
      <p:pic>
        <p:nvPicPr>
          <p:cNvPr id="416" name="Google Shape;416;g364798a75da_0_539"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417" name="Google Shape;417;g364798a75da_0_539" title="Screenshot 2025-08-18 at 12.21.09 PM.png"/>
          <p:cNvPicPr preferRelativeResize="0"/>
          <p:nvPr/>
        </p:nvPicPr>
        <p:blipFill>
          <a:blip r:embed="rId4">
            <a:alphaModFix/>
          </a:blip>
          <a:stretch>
            <a:fillRect/>
          </a:stretch>
        </p:blipFill>
        <p:spPr>
          <a:xfrm>
            <a:off x="12098732" y="2343300"/>
            <a:ext cx="5903217" cy="6418500"/>
          </a:xfrm>
          <a:prstGeom prst="rect">
            <a:avLst/>
          </a:prstGeom>
          <a:noFill/>
          <a:ln cap="flat" cmpd="sng" w="9525">
            <a:solidFill>
              <a:schemeClr val="dk2"/>
            </a:solidFill>
            <a:prstDash val="solid"/>
            <a:round/>
            <a:headEnd len="sm" w="sm" type="none"/>
            <a:tailEnd len="sm" w="sm" type="none"/>
          </a:ln>
        </p:spPr>
      </p:pic>
      <p:grpSp>
        <p:nvGrpSpPr>
          <p:cNvPr id="418" name="Google Shape;418;g364798a75da_0_539"/>
          <p:cNvGrpSpPr/>
          <p:nvPr/>
        </p:nvGrpSpPr>
        <p:grpSpPr>
          <a:xfrm>
            <a:off x="6750713" y="170575"/>
            <a:ext cx="1195226" cy="687450"/>
            <a:chOff x="6674513" y="2456575"/>
            <a:chExt cx="1195226" cy="687450"/>
          </a:xfrm>
        </p:grpSpPr>
        <p:sp>
          <p:nvSpPr>
            <p:cNvPr id="419" name="Google Shape;419;g364798a75da_0_539"/>
            <p:cNvSpPr/>
            <p:nvPr/>
          </p:nvSpPr>
          <p:spPr>
            <a:xfrm>
              <a:off x="6997625" y="2676325"/>
              <a:ext cx="701400" cy="467700"/>
            </a:xfrm>
            <a:prstGeom prst="rect">
              <a:avLst/>
            </a:prstGeom>
            <a:solidFill>
              <a:srgbClr val="04A0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20" name="Google Shape;420;g364798a75da_0_539" title="molecule__for-dark-bg (2).png"/>
            <p:cNvPicPr preferRelativeResize="0"/>
            <p:nvPr/>
          </p:nvPicPr>
          <p:blipFill>
            <a:blip r:embed="rId5">
              <a:alphaModFix/>
            </a:blip>
            <a:stretch>
              <a:fillRect/>
            </a:stretch>
          </p:blipFill>
          <p:spPr>
            <a:xfrm>
              <a:off x="6674513" y="2456575"/>
              <a:ext cx="1195226" cy="6024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424" name="Shape 424"/>
        <p:cNvGrpSpPr/>
        <p:nvPr/>
      </p:nvGrpSpPr>
      <p:grpSpPr>
        <a:xfrm>
          <a:off x="0" y="0"/>
          <a:ext cx="0" cy="0"/>
          <a:chOff x="0" y="0"/>
          <a:chExt cx="0" cy="0"/>
        </a:xfrm>
      </p:grpSpPr>
      <p:pic>
        <p:nvPicPr>
          <p:cNvPr id="425" name="Google Shape;425;g3766a5a4b59_1_31" title="White__tagline (1).png"/>
          <p:cNvPicPr preferRelativeResize="0"/>
          <p:nvPr/>
        </p:nvPicPr>
        <p:blipFill>
          <a:blip r:embed="rId3">
            <a:alphaModFix/>
          </a:blip>
          <a:stretch>
            <a:fillRect/>
          </a:stretch>
        </p:blipFill>
        <p:spPr>
          <a:xfrm>
            <a:off x="15083000" y="9025325"/>
            <a:ext cx="2926024" cy="1043624"/>
          </a:xfrm>
          <a:prstGeom prst="rect">
            <a:avLst/>
          </a:prstGeom>
          <a:noFill/>
          <a:ln>
            <a:noFill/>
          </a:ln>
        </p:spPr>
      </p:pic>
      <p:sp>
        <p:nvSpPr>
          <p:cNvPr id="426" name="Google Shape;426;g3766a5a4b59_1_31"/>
          <p:cNvSpPr txBox="1"/>
          <p:nvPr/>
        </p:nvSpPr>
        <p:spPr>
          <a:xfrm>
            <a:off x="1241700" y="3580325"/>
            <a:ext cx="15804600" cy="2893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US" sz="9400">
                <a:solidFill>
                  <a:schemeClr val="lt1"/>
                </a:solidFill>
                <a:latin typeface="Nunito Sans Black"/>
                <a:ea typeface="Nunito Sans Black"/>
                <a:cs typeface="Nunito Sans Black"/>
                <a:sym typeface="Nunito Sans Black"/>
              </a:rPr>
              <a:t>Project Implementation Spotlight: CoCoRaHs</a:t>
            </a:r>
            <a:endParaRPr sz="9400">
              <a:solidFill>
                <a:srgbClr val="F8F8F8"/>
              </a:solidFill>
              <a:latin typeface="Nunito Sans Black"/>
              <a:ea typeface="Nunito Sans Black"/>
              <a:cs typeface="Nunito Sans Black"/>
              <a:sym typeface="Nunito Sans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3763ae15790_0_335"/>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2" name="Google Shape;432;g3763ae15790_0_335"/>
          <p:cNvSpPr txBox="1"/>
          <p:nvPr>
            <p:ph type="title"/>
          </p:nvPr>
        </p:nvSpPr>
        <p:spPr>
          <a:xfrm>
            <a:off x="457200" y="427050"/>
            <a:ext cx="16387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CoCoRaHS</a:t>
            </a:r>
            <a:endParaRPr sz="9900">
              <a:solidFill>
                <a:schemeClr val="lt1"/>
              </a:solidFill>
              <a:latin typeface="Nunito Sans Black"/>
              <a:ea typeface="Nunito Sans Black"/>
              <a:cs typeface="Nunito Sans Black"/>
              <a:sym typeface="Nunito Sans Black"/>
            </a:endParaRPr>
          </a:p>
        </p:txBody>
      </p:sp>
      <p:pic>
        <p:nvPicPr>
          <p:cNvPr id="433" name="Google Shape;433;g3763ae15790_0_335"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sp>
        <p:nvSpPr>
          <p:cNvPr id="434" name="Google Shape;434;g3763ae15790_0_335"/>
          <p:cNvSpPr txBox="1"/>
          <p:nvPr/>
        </p:nvSpPr>
        <p:spPr>
          <a:xfrm>
            <a:off x="1786750" y="2625325"/>
            <a:ext cx="15057900" cy="22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200">
                <a:solidFill>
                  <a:schemeClr val="dk1"/>
                </a:solidFill>
                <a:latin typeface="Nunito Sans"/>
                <a:ea typeface="Nunito Sans"/>
                <a:cs typeface="Nunito Sans"/>
                <a:sym typeface="Nunito Sans"/>
              </a:rPr>
              <a:t>“Crowdsourcing Precipitation Data”</a:t>
            </a:r>
            <a:endParaRPr b="1" sz="6200">
              <a:solidFill>
                <a:schemeClr val="dk1"/>
              </a:solidFill>
              <a:latin typeface="Nunito Sans"/>
              <a:ea typeface="Nunito Sans"/>
              <a:cs typeface="Nunito Sans"/>
              <a:sym typeface="Nunito Sans"/>
            </a:endParaRPr>
          </a:p>
        </p:txBody>
      </p:sp>
      <p:pic>
        <p:nvPicPr>
          <p:cNvPr id="435" name="Google Shape;435;g3763ae15790_0_335"/>
          <p:cNvPicPr preferRelativeResize="0"/>
          <p:nvPr/>
        </p:nvPicPr>
        <p:blipFill>
          <a:blip r:embed="rId4">
            <a:alphaModFix/>
          </a:blip>
          <a:stretch>
            <a:fillRect/>
          </a:stretch>
        </p:blipFill>
        <p:spPr>
          <a:xfrm>
            <a:off x="1331350" y="4157950"/>
            <a:ext cx="3522100" cy="4817575"/>
          </a:xfrm>
          <a:prstGeom prst="rect">
            <a:avLst/>
          </a:prstGeom>
          <a:noFill/>
          <a:ln>
            <a:noFill/>
          </a:ln>
        </p:spPr>
      </p:pic>
      <p:pic>
        <p:nvPicPr>
          <p:cNvPr id="436" name="Google Shape;436;g3763ae15790_0_335"/>
          <p:cNvPicPr preferRelativeResize="0"/>
          <p:nvPr/>
        </p:nvPicPr>
        <p:blipFill>
          <a:blip r:embed="rId5">
            <a:alphaModFix/>
          </a:blip>
          <a:stretch>
            <a:fillRect/>
          </a:stretch>
        </p:blipFill>
        <p:spPr>
          <a:xfrm>
            <a:off x="5630000" y="4214287"/>
            <a:ext cx="3522100" cy="4704895"/>
          </a:xfrm>
          <a:prstGeom prst="rect">
            <a:avLst/>
          </a:prstGeom>
          <a:noFill/>
          <a:ln>
            <a:noFill/>
          </a:ln>
        </p:spPr>
      </p:pic>
      <p:pic>
        <p:nvPicPr>
          <p:cNvPr id="437" name="Google Shape;437;g3763ae15790_0_335"/>
          <p:cNvPicPr preferRelativeResize="0"/>
          <p:nvPr/>
        </p:nvPicPr>
        <p:blipFill>
          <a:blip r:embed="rId6">
            <a:alphaModFix/>
          </a:blip>
          <a:stretch>
            <a:fillRect/>
          </a:stretch>
        </p:blipFill>
        <p:spPr>
          <a:xfrm>
            <a:off x="9776250" y="4157950"/>
            <a:ext cx="3522100" cy="4744866"/>
          </a:xfrm>
          <a:prstGeom prst="rect">
            <a:avLst/>
          </a:prstGeom>
          <a:noFill/>
          <a:ln>
            <a:noFill/>
          </a:ln>
        </p:spPr>
      </p:pic>
      <p:pic>
        <p:nvPicPr>
          <p:cNvPr id="438" name="Google Shape;438;g3763ae15790_0_335"/>
          <p:cNvPicPr preferRelativeResize="0"/>
          <p:nvPr/>
        </p:nvPicPr>
        <p:blipFill>
          <a:blip r:embed="rId7">
            <a:alphaModFix/>
          </a:blip>
          <a:stretch>
            <a:fillRect/>
          </a:stretch>
        </p:blipFill>
        <p:spPr>
          <a:xfrm>
            <a:off x="13831750" y="4209350"/>
            <a:ext cx="3522100" cy="47991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3763ae15790_0_356"/>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4" name="Google Shape;444;g3763ae15790_0_356"/>
          <p:cNvSpPr txBox="1"/>
          <p:nvPr>
            <p:ph type="title"/>
          </p:nvPr>
        </p:nvSpPr>
        <p:spPr>
          <a:xfrm>
            <a:off x="457200" y="427050"/>
            <a:ext cx="16387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CoCoRaHS</a:t>
            </a:r>
            <a:endParaRPr sz="9900">
              <a:solidFill>
                <a:schemeClr val="lt1"/>
              </a:solidFill>
              <a:latin typeface="Nunito Sans Black"/>
              <a:ea typeface="Nunito Sans Black"/>
              <a:cs typeface="Nunito Sans Black"/>
              <a:sym typeface="Nunito Sans Black"/>
            </a:endParaRPr>
          </a:p>
        </p:txBody>
      </p:sp>
      <p:pic>
        <p:nvPicPr>
          <p:cNvPr id="445" name="Google Shape;445;g3763ae15790_0_356"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446" name="Google Shape;446;g3763ae15790_0_356"/>
          <p:cNvPicPr preferRelativeResize="0"/>
          <p:nvPr/>
        </p:nvPicPr>
        <p:blipFill>
          <a:blip r:embed="rId4">
            <a:alphaModFix/>
          </a:blip>
          <a:stretch>
            <a:fillRect/>
          </a:stretch>
        </p:blipFill>
        <p:spPr>
          <a:xfrm>
            <a:off x="3505200" y="2213400"/>
            <a:ext cx="10982901" cy="80736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3754f8c3ae1_0_26"/>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2" name="Google Shape;452;g3754f8c3ae1_0_26"/>
          <p:cNvSpPr txBox="1"/>
          <p:nvPr>
            <p:ph type="title"/>
          </p:nvPr>
        </p:nvSpPr>
        <p:spPr>
          <a:xfrm>
            <a:off x="457200" y="427050"/>
            <a:ext cx="16387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CoCoRaHS Guide</a:t>
            </a:r>
            <a:endParaRPr sz="9900">
              <a:solidFill>
                <a:schemeClr val="lt1"/>
              </a:solidFill>
              <a:latin typeface="Nunito Sans Black"/>
              <a:ea typeface="Nunito Sans Black"/>
              <a:cs typeface="Nunito Sans Black"/>
              <a:sym typeface="Nunito Sans Black"/>
            </a:endParaRPr>
          </a:p>
        </p:txBody>
      </p:sp>
      <p:pic>
        <p:nvPicPr>
          <p:cNvPr id="453" name="Google Shape;453;g3754f8c3ae1_0_26"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454" name="Google Shape;454;g3754f8c3ae1_0_26"/>
          <p:cNvPicPr preferRelativeResize="0"/>
          <p:nvPr/>
        </p:nvPicPr>
        <p:blipFill>
          <a:blip r:embed="rId4">
            <a:alphaModFix/>
          </a:blip>
          <a:stretch>
            <a:fillRect/>
          </a:stretch>
        </p:blipFill>
        <p:spPr>
          <a:xfrm>
            <a:off x="1159600" y="2717275"/>
            <a:ext cx="5112250" cy="6631674"/>
          </a:xfrm>
          <a:prstGeom prst="rect">
            <a:avLst/>
          </a:prstGeom>
          <a:noFill/>
          <a:ln>
            <a:noFill/>
          </a:ln>
          <a:effectLst>
            <a:outerShdw blurRad="57150" rotWithShape="0" algn="bl" dir="5400000" dist="19050">
              <a:srgbClr val="000000">
                <a:alpha val="50000"/>
              </a:srgbClr>
            </a:outerShdw>
          </a:effectLst>
        </p:spPr>
      </p:pic>
      <p:sp>
        <p:nvSpPr>
          <p:cNvPr id="455" name="Google Shape;455;g3754f8c3ae1_0_26"/>
          <p:cNvSpPr txBox="1"/>
          <p:nvPr/>
        </p:nvSpPr>
        <p:spPr>
          <a:xfrm>
            <a:off x="6849325" y="2764025"/>
            <a:ext cx="10656900" cy="57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456" name="Google Shape;456;g3754f8c3ae1_0_26"/>
          <p:cNvSpPr txBox="1"/>
          <p:nvPr/>
        </p:nvSpPr>
        <p:spPr>
          <a:xfrm>
            <a:off x="6815625" y="2706200"/>
            <a:ext cx="10656900" cy="20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000">
                <a:solidFill>
                  <a:schemeClr val="dk1"/>
                </a:solidFill>
                <a:latin typeface="Nunito Sans"/>
                <a:ea typeface="Nunito Sans"/>
                <a:cs typeface="Nunito Sans"/>
                <a:sym typeface="Nunito Sans"/>
              </a:rPr>
              <a:t>Simple, easy-to-handle, low-cost equipment</a:t>
            </a:r>
            <a:endParaRPr b="1" sz="6000">
              <a:solidFill>
                <a:schemeClr val="dk1"/>
              </a:solidFill>
              <a:latin typeface="Nunito Sans"/>
              <a:ea typeface="Nunito Sans"/>
              <a:cs typeface="Nunito Sans"/>
              <a:sym typeface="Nunito Sans"/>
            </a:endParaRPr>
          </a:p>
        </p:txBody>
      </p:sp>
      <p:pic>
        <p:nvPicPr>
          <p:cNvPr id="457" name="Google Shape;457;g3754f8c3ae1_0_26"/>
          <p:cNvPicPr preferRelativeResize="0"/>
          <p:nvPr/>
        </p:nvPicPr>
        <p:blipFill>
          <a:blip r:embed="rId5">
            <a:alphaModFix/>
          </a:blip>
          <a:stretch>
            <a:fillRect/>
          </a:stretch>
        </p:blipFill>
        <p:spPr>
          <a:xfrm>
            <a:off x="7405400" y="4893321"/>
            <a:ext cx="3061125" cy="4455638"/>
          </a:xfrm>
          <a:prstGeom prst="rect">
            <a:avLst/>
          </a:prstGeom>
          <a:noFill/>
          <a:ln>
            <a:noFill/>
          </a:ln>
        </p:spPr>
      </p:pic>
      <p:pic>
        <p:nvPicPr>
          <p:cNvPr id="458" name="Google Shape;458;g3754f8c3ae1_0_26"/>
          <p:cNvPicPr preferRelativeResize="0"/>
          <p:nvPr/>
        </p:nvPicPr>
        <p:blipFill>
          <a:blip r:embed="rId6">
            <a:alphaModFix/>
          </a:blip>
          <a:stretch>
            <a:fillRect/>
          </a:stretch>
        </p:blipFill>
        <p:spPr>
          <a:xfrm>
            <a:off x="10917900" y="4883075"/>
            <a:ext cx="3307562" cy="4455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3763ae15790_0_379"/>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4" name="Google Shape;464;g3763ae15790_0_379"/>
          <p:cNvSpPr txBox="1"/>
          <p:nvPr>
            <p:ph type="title"/>
          </p:nvPr>
        </p:nvSpPr>
        <p:spPr>
          <a:xfrm>
            <a:off x="457200" y="427050"/>
            <a:ext cx="16387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CoCoRaHS</a:t>
            </a:r>
            <a:endParaRPr sz="9900">
              <a:solidFill>
                <a:schemeClr val="lt1"/>
              </a:solidFill>
              <a:latin typeface="Nunito Sans Black"/>
              <a:ea typeface="Nunito Sans Black"/>
              <a:cs typeface="Nunito Sans Black"/>
              <a:sym typeface="Nunito Sans Black"/>
            </a:endParaRPr>
          </a:p>
        </p:txBody>
      </p:sp>
      <p:pic>
        <p:nvPicPr>
          <p:cNvPr id="465" name="Google Shape;465;g3763ae15790_0_379"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sp>
        <p:nvSpPr>
          <p:cNvPr id="466" name="Google Shape;466;g3763ae15790_0_379"/>
          <p:cNvSpPr txBox="1"/>
          <p:nvPr/>
        </p:nvSpPr>
        <p:spPr>
          <a:xfrm>
            <a:off x="5947150" y="2283525"/>
            <a:ext cx="12120600" cy="74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dk1"/>
                </a:solidFill>
                <a:latin typeface="Nunito Sans Black"/>
                <a:ea typeface="Nunito Sans Black"/>
                <a:cs typeface="Nunito Sans Black"/>
                <a:sym typeface="Nunito Sans Black"/>
              </a:rPr>
              <a:t>Five easy steps:</a:t>
            </a:r>
            <a:endParaRPr sz="4000">
              <a:solidFill>
                <a:schemeClr val="dk1"/>
              </a:solidFill>
              <a:latin typeface="Nunito Sans Black"/>
              <a:ea typeface="Nunito Sans Black"/>
              <a:cs typeface="Nunito Sans Black"/>
              <a:sym typeface="Nunito Sans Black"/>
            </a:endParaRPr>
          </a:p>
          <a:p>
            <a:pPr indent="0" lvl="0" marL="0" rtl="0" algn="ctr">
              <a:spcBef>
                <a:spcPts val="1000"/>
              </a:spcBef>
              <a:spcAft>
                <a:spcPts val="0"/>
              </a:spcAft>
              <a:buNone/>
            </a:pPr>
            <a:r>
              <a:t/>
            </a:r>
            <a:endParaRPr sz="400">
              <a:solidFill>
                <a:schemeClr val="dk1"/>
              </a:solidFill>
              <a:latin typeface="Nunito Sans Medium"/>
              <a:ea typeface="Nunito Sans Medium"/>
              <a:cs typeface="Nunito Sans Medium"/>
              <a:sym typeface="Nunito Sans Medium"/>
            </a:endParaRPr>
          </a:p>
          <a:p>
            <a:pPr indent="-469900" lvl="0" marL="457200" rtl="0" algn="l">
              <a:spcBef>
                <a:spcPts val="1000"/>
              </a:spcBef>
              <a:spcAft>
                <a:spcPts val="0"/>
              </a:spcAft>
              <a:buClr>
                <a:schemeClr val="dk1"/>
              </a:buClr>
              <a:buSzPts val="3800"/>
              <a:buFont typeface="Nunito Sans Medium"/>
              <a:buAutoNum type="arabicPeriod"/>
            </a:pPr>
            <a:r>
              <a:rPr lang="en-US" sz="3800">
                <a:solidFill>
                  <a:schemeClr val="dk1"/>
                </a:solidFill>
                <a:latin typeface="Nunito Sans Medium"/>
                <a:ea typeface="Nunito Sans Medium"/>
                <a:cs typeface="Nunito Sans Medium"/>
                <a:sym typeface="Nunito Sans Medium"/>
              </a:rPr>
              <a:t>Visit the project page to read through the basics: </a:t>
            </a:r>
            <a:r>
              <a:rPr lang="en-US" sz="3800" u="sng">
                <a:solidFill>
                  <a:schemeClr val="hlink"/>
                </a:solidFill>
                <a:latin typeface="Nunito Sans Medium"/>
                <a:ea typeface="Nunito Sans Medium"/>
                <a:cs typeface="Nunito Sans Medium"/>
                <a:sym typeface="Nunito Sans Medium"/>
                <a:hlinkClick r:id="rId4"/>
              </a:rPr>
              <a:t>SciStarter.org/go/cocorahs</a:t>
            </a:r>
            <a:r>
              <a:rPr lang="en-US" sz="3800">
                <a:solidFill>
                  <a:schemeClr val="dk1"/>
                </a:solidFill>
                <a:latin typeface="Nunito Sans Medium"/>
                <a:ea typeface="Nunito Sans Medium"/>
                <a:cs typeface="Nunito Sans Medium"/>
                <a:sym typeface="Nunito Sans Medium"/>
              </a:rPr>
              <a:t> </a:t>
            </a:r>
            <a:endParaRPr sz="3800">
              <a:solidFill>
                <a:schemeClr val="dk1"/>
              </a:solidFill>
              <a:latin typeface="Nunito Sans Medium"/>
              <a:ea typeface="Nunito Sans Medium"/>
              <a:cs typeface="Nunito Sans Medium"/>
              <a:sym typeface="Nunito Sans Medium"/>
            </a:endParaRPr>
          </a:p>
          <a:p>
            <a:pPr indent="-469900" lvl="0" marL="457200" rtl="0" algn="l">
              <a:spcBef>
                <a:spcPts val="1000"/>
              </a:spcBef>
              <a:spcAft>
                <a:spcPts val="0"/>
              </a:spcAft>
              <a:buClr>
                <a:schemeClr val="dk1"/>
              </a:buClr>
              <a:buSzPts val="3800"/>
              <a:buFont typeface="Nunito Sans Medium"/>
              <a:buAutoNum type="arabicPeriod"/>
            </a:pPr>
            <a:r>
              <a:rPr lang="en-US" sz="3800">
                <a:solidFill>
                  <a:schemeClr val="dk1"/>
                </a:solidFill>
                <a:latin typeface="Nunito Sans Medium"/>
                <a:ea typeface="Nunito Sans Medium"/>
                <a:cs typeface="Nunito Sans Medium"/>
                <a:sym typeface="Nunito Sans Medium"/>
              </a:rPr>
              <a:t>Click “visit” to sign up at </a:t>
            </a:r>
            <a:r>
              <a:rPr lang="en-US" sz="3800" u="sng">
                <a:solidFill>
                  <a:schemeClr val="hlink"/>
                </a:solidFill>
                <a:latin typeface="Nunito Sans Medium"/>
                <a:ea typeface="Nunito Sans Medium"/>
                <a:cs typeface="Nunito Sans Medium"/>
                <a:sym typeface="Nunito Sans Medium"/>
                <a:hlinkClick r:id="rId5"/>
              </a:rPr>
              <a:t>www.cocorahs.org</a:t>
            </a:r>
            <a:endParaRPr sz="3800">
              <a:solidFill>
                <a:schemeClr val="dk1"/>
              </a:solidFill>
              <a:latin typeface="Nunito Sans Medium"/>
              <a:ea typeface="Nunito Sans Medium"/>
              <a:cs typeface="Nunito Sans Medium"/>
              <a:sym typeface="Nunito Sans Medium"/>
            </a:endParaRPr>
          </a:p>
          <a:p>
            <a:pPr indent="-469900" lvl="0" marL="457200" rtl="0" algn="l">
              <a:spcBef>
                <a:spcPts val="1000"/>
              </a:spcBef>
              <a:spcAft>
                <a:spcPts val="0"/>
              </a:spcAft>
              <a:buClr>
                <a:schemeClr val="dk1"/>
              </a:buClr>
              <a:buSzPts val="3800"/>
              <a:buFont typeface="Nunito Sans Medium"/>
              <a:buAutoNum type="arabicPeriod"/>
            </a:pPr>
            <a:r>
              <a:rPr lang="en-US" sz="3800">
                <a:solidFill>
                  <a:schemeClr val="dk1"/>
                </a:solidFill>
                <a:latin typeface="Nunito Sans Medium"/>
                <a:ea typeface="Nunito Sans Medium"/>
                <a:cs typeface="Nunito Sans Medium"/>
                <a:sym typeface="Nunito Sans Medium"/>
              </a:rPr>
              <a:t>Obtain a rain gauge (info on website)</a:t>
            </a:r>
            <a:endParaRPr sz="3800">
              <a:solidFill>
                <a:schemeClr val="dk1"/>
              </a:solidFill>
              <a:latin typeface="Nunito Sans Medium"/>
              <a:ea typeface="Nunito Sans Medium"/>
              <a:cs typeface="Nunito Sans Medium"/>
              <a:sym typeface="Nunito Sans Medium"/>
            </a:endParaRPr>
          </a:p>
          <a:p>
            <a:pPr indent="-469900" lvl="0" marL="457200" rtl="0" algn="l">
              <a:spcBef>
                <a:spcPts val="1000"/>
              </a:spcBef>
              <a:spcAft>
                <a:spcPts val="0"/>
              </a:spcAft>
              <a:buClr>
                <a:schemeClr val="dk1"/>
              </a:buClr>
              <a:buSzPts val="3800"/>
              <a:buFont typeface="Nunito Sans Medium"/>
              <a:buAutoNum type="arabicPeriod"/>
            </a:pPr>
            <a:r>
              <a:rPr lang="en-US" sz="3800">
                <a:solidFill>
                  <a:schemeClr val="dk1"/>
                </a:solidFill>
                <a:latin typeface="Nunito Sans Medium"/>
                <a:ea typeface="Nunito Sans Medium"/>
                <a:cs typeface="Nunito Sans Medium"/>
                <a:sym typeface="Nunito Sans Medium"/>
              </a:rPr>
              <a:t>View the “training slide show” or attend a training session</a:t>
            </a:r>
            <a:endParaRPr sz="3800">
              <a:solidFill>
                <a:schemeClr val="dk1"/>
              </a:solidFill>
              <a:latin typeface="Nunito Sans Medium"/>
              <a:ea typeface="Nunito Sans Medium"/>
              <a:cs typeface="Nunito Sans Medium"/>
              <a:sym typeface="Nunito Sans Medium"/>
            </a:endParaRPr>
          </a:p>
          <a:p>
            <a:pPr indent="-469900" lvl="0" marL="457200" rtl="0" algn="l">
              <a:spcBef>
                <a:spcPts val="1000"/>
              </a:spcBef>
              <a:spcAft>
                <a:spcPts val="0"/>
              </a:spcAft>
              <a:buClr>
                <a:schemeClr val="dk1"/>
              </a:buClr>
              <a:buSzPts val="3800"/>
              <a:buFont typeface="Nunito Sans Medium"/>
              <a:buAutoNum type="arabicPeriod"/>
            </a:pPr>
            <a:r>
              <a:rPr lang="en-US" sz="3800">
                <a:solidFill>
                  <a:schemeClr val="dk1"/>
                </a:solidFill>
                <a:latin typeface="Nunito Sans Medium"/>
                <a:ea typeface="Nunito Sans Medium"/>
                <a:cs typeface="Nunito Sans Medium"/>
                <a:sym typeface="Nunito Sans Medium"/>
              </a:rPr>
              <a:t>Set up the gauge in a good location</a:t>
            </a:r>
            <a:endParaRPr sz="3800">
              <a:solidFill>
                <a:schemeClr val="dk1"/>
              </a:solidFill>
              <a:latin typeface="Nunito Sans Medium"/>
              <a:ea typeface="Nunito Sans Medium"/>
              <a:cs typeface="Nunito Sans Medium"/>
              <a:sym typeface="Nunito Sans Medium"/>
            </a:endParaRPr>
          </a:p>
          <a:p>
            <a:pPr indent="-469900" lvl="0" marL="457200" rtl="0" algn="l">
              <a:spcBef>
                <a:spcPts val="1000"/>
              </a:spcBef>
              <a:spcAft>
                <a:spcPts val="1000"/>
              </a:spcAft>
              <a:buClr>
                <a:schemeClr val="dk1"/>
              </a:buClr>
              <a:buSzPts val="3800"/>
              <a:buFont typeface="Nunito Sans Medium"/>
              <a:buAutoNum type="arabicPeriod"/>
            </a:pPr>
            <a:r>
              <a:rPr lang="en-US" sz="3800">
                <a:solidFill>
                  <a:schemeClr val="dk1"/>
                </a:solidFill>
                <a:latin typeface="Nunito Sans Medium"/>
                <a:ea typeface="Nunito Sans Medium"/>
                <a:cs typeface="Nunito Sans Medium"/>
                <a:sym typeface="Nunito Sans Medium"/>
              </a:rPr>
              <a:t>Start observing precipitation and report online (daily is optimal)</a:t>
            </a:r>
            <a:endParaRPr sz="3800">
              <a:solidFill>
                <a:schemeClr val="dk1"/>
              </a:solidFill>
              <a:latin typeface="Nunito Sans Medium"/>
              <a:ea typeface="Nunito Sans Medium"/>
              <a:cs typeface="Nunito Sans Medium"/>
              <a:sym typeface="Nunito Sans Medium"/>
            </a:endParaRPr>
          </a:p>
        </p:txBody>
      </p:sp>
      <p:sp>
        <p:nvSpPr>
          <p:cNvPr id="467" name="Google Shape;467;g3763ae15790_0_379"/>
          <p:cNvSpPr txBox="1"/>
          <p:nvPr/>
        </p:nvSpPr>
        <p:spPr>
          <a:xfrm>
            <a:off x="653350" y="3064800"/>
            <a:ext cx="4937100" cy="6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600">
                <a:solidFill>
                  <a:schemeClr val="dk1"/>
                </a:solidFill>
                <a:latin typeface="Nunito Sans ExtraBold"/>
                <a:ea typeface="Nunito Sans ExtraBold"/>
                <a:cs typeface="Nunito Sans ExtraBold"/>
                <a:sym typeface="Nunito Sans ExtraBold"/>
              </a:rPr>
              <a:t>How can you become part of the network?</a:t>
            </a:r>
            <a:endParaRPr sz="6600">
              <a:solidFill>
                <a:schemeClr val="dk1"/>
              </a:solidFill>
              <a:latin typeface="Nunito Sans ExtraBold"/>
              <a:ea typeface="Nunito Sans ExtraBold"/>
              <a:cs typeface="Nunito Sans ExtraBold"/>
              <a:sym typeface="Nunito Sans ExtraBo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g3763ae15790_0_161" title="waw_logo.png"/>
          <p:cNvPicPr preferRelativeResize="0"/>
          <p:nvPr/>
        </p:nvPicPr>
        <p:blipFill>
          <a:blip r:embed="rId3">
            <a:alphaModFix/>
          </a:blip>
          <a:stretch>
            <a:fillRect/>
          </a:stretch>
        </p:blipFill>
        <p:spPr>
          <a:xfrm>
            <a:off x="152400" y="1066800"/>
            <a:ext cx="17983201" cy="7762280"/>
          </a:xfrm>
          <a:prstGeom prst="rect">
            <a:avLst/>
          </a:prstGeom>
          <a:noFill/>
          <a:ln>
            <a:noFill/>
          </a:ln>
        </p:spPr>
      </p:pic>
      <p:pic>
        <p:nvPicPr>
          <p:cNvPr id="474" name="Google Shape;474;g3763ae15790_0_161"/>
          <p:cNvPicPr preferRelativeResize="0"/>
          <p:nvPr/>
        </p:nvPicPr>
        <p:blipFill>
          <a:blip r:embed="rId4">
            <a:alphaModFix/>
          </a:blip>
          <a:stretch>
            <a:fillRect/>
          </a:stretch>
        </p:blipFill>
        <p:spPr>
          <a:xfrm>
            <a:off x="15969188" y="8314125"/>
            <a:ext cx="1495425" cy="1638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3763ae15790_0_169"/>
          <p:cNvSpPr txBox="1"/>
          <p:nvPr/>
        </p:nvSpPr>
        <p:spPr>
          <a:xfrm>
            <a:off x="1643556" y="1950982"/>
            <a:ext cx="5533800" cy="49872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i="0" lang="en-US" sz="4500" u="none" cap="none" strike="noStrike">
                <a:solidFill>
                  <a:schemeClr val="dk1"/>
                </a:solidFill>
                <a:latin typeface="Nunito Sans"/>
                <a:ea typeface="Nunito Sans"/>
                <a:cs typeface="Nunito Sans"/>
                <a:sym typeface="Nunito Sans"/>
              </a:rPr>
              <a:t>Collaboration between scientists, Indigenous science educators, learning researchers, informal educators, and library staff.</a:t>
            </a:r>
            <a:endParaRPr b="1" sz="2100">
              <a:latin typeface="Nunito Sans"/>
              <a:ea typeface="Nunito Sans"/>
              <a:cs typeface="Nunito Sans"/>
              <a:sym typeface="Nunito Sans"/>
            </a:endParaRPr>
          </a:p>
        </p:txBody>
      </p:sp>
      <p:pic>
        <p:nvPicPr>
          <p:cNvPr id="481" name="Google Shape;481;g3763ae15790_0_169"/>
          <p:cNvPicPr preferRelativeResize="0"/>
          <p:nvPr/>
        </p:nvPicPr>
        <p:blipFill>
          <a:blip r:embed="rId3">
            <a:alphaModFix/>
          </a:blip>
          <a:stretch>
            <a:fillRect/>
          </a:stretch>
        </p:blipFill>
        <p:spPr>
          <a:xfrm>
            <a:off x="9091675" y="-116325"/>
            <a:ext cx="8488600" cy="10403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3763ae15790_0_175"/>
          <p:cNvSpPr txBox="1"/>
          <p:nvPr>
            <p:ph type="title"/>
          </p:nvPr>
        </p:nvSpPr>
        <p:spPr>
          <a:xfrm>
            <a:off x="623400" y="758786"/>
            <a:ext cx="17041200" cy="1414800"/>
          </a:xfrm>
          <a:prstGeom prst="rect">
            <a:avLst/>
          </a:prstGeom>
          <a:noFill/>
          <a:ln>
            <a:noFill/>
          </a:ln>
        </p:spPr>
        <p:txBody>
          <a:bodyPr anchorCtr="0" anchor="t" bIns="182850" lIns="182850" spcFirstLastPara="1" rIns="182850" wrap="square" tIns="182850">
            <a:normAutofit/>
          </a:bodyPr>
          <a:lstStyle/>
          <a:p>
            <a:pPr indent="0" lvl="0" marL="0" rtl="0" algn="l">
              <a:lnSpc>
                <a:spcPct val="90000"/>
              </a:lnSpc>
              <a:spcBef>
                <a:spcPts val="0"/>
              </a:spcBef>
              <a:spcAft>
                <a:spcPts val="0"/>
              </a:spcAft>
              <a:buClr>
                <a:schemeClr val="accent3"/>
              </a:buClr>
              <a:buSzPts val="7300"/>
              <a:buFont typeface="Play"/>
              <a:buNone/>
            </a:pPr>
            <a:r>
              <a:rPr lang="en-US">
                <a:solidFill>
                  <a:schemeClr val="accent3"/>
                </a:solidFill>
              </a:rPr>
              <a:t>We are Water Project Partnership</a:t>
            </a:r>
            <a:endParaRPr>
              <a:solidFill>
                <a:schemeClr val="accent3"/>
              </a:solidFill>
            </a:endParaRPr>
          </a:p>
        </p:txBody>
      </p:sp>
      <p:sp>
        <p:nvSpPr>
          <p:cNvPr id="487" name="Google Shape;487;g3763ae15790_0_175"/>
          <p:cNvSpPr/>
          <p:nvPr/>
        </p:nvSpPr>
        <p:spPr>
          <a:xfrm>
            <a:off x="15822701" y="8447651"/>
            <a:ext cx="2353256" cy="1656252"/>
          </a:xfrm>
          <a:prstGeom prst="rect">
            <a:avLst/>
          </a:prstGeom>
          <a:noFill/>
          <a:ln>
            <a:noFill/>
          </a:ln>
        </p:spPr>
      </p:sp>
      <p:sp>
        <p:nvSpPr>
          <p:cNvPr id="488" name="Google Shape;488;g3763ae15790_0_175"/>
          <p:cNvSpPr txBox="1"/>
          <p:nvPr/>
        </p:nvSpPr>
        <p:spPr>
          <a:xfrm>
            <a:off x="462438" y="2356685"/>
            <a:ext cx="10220100" cy="9112200"/>
          </a:xfrm>
          <a:prstGeom prst="rect">
            <a:avLst/>
          </a:prstGeom>
          <a:noFill/>
          <a:ln>
            <a:noFill/>
          </a:ln>
        </p:spPr>
        <p:txBody>
          <a:bodyPr anchorCtr="0" anchor="t" bIns="182850" lIns="182850" spcFirstLastPara="1" rIns="182850" wrap="square" tIns="182850">
            <a:spAutoFit/>
          </a:bodyPr>
          <a:lstStyle/>
          <a:p>
            <a:pPr indent="0" lvl="0" marL="0" marR="0" rtl="0" algn="l">
              <a:spcBef>
                <a:spcPts val="0"/>
              </a:spcBef>
              <a:spcAft>
                <a:spcPts val="0"/>
              </a:spcAft>
              <a:buNone/>
            </a:pPr>
            <a:r>
              <a:rPr b="1" i="0" lang="en-US" sz="3600" u="none" cap="none" strike="noStrike">
                <a:solidFill>
                  <a:schemeClr val="dk2"/>
                </a:solidFill>
                <a:latin typeface="Trebuchet MS"/>
                <a:ea typeface="Trebuchet MS"/>
                <a:cs typeface="Trebuchet MS"/>
                <a:sym typeface="Trebuchet MS"/>
              </a:rPr>
              <a:t>Southern Ute Indian Tribe Cultural Preservation Department </a:t>
            </a:r>
            <a:endParaRPr b="1" i="0" sz="3600" u="none" cap="none" strike="noStrike">
              <a:solidFill>
                <a:schemeClr val="dk2"/>
              </a:solidFill>
              <a:latin typeface="Trebuchet MS"/>
              <a:ea typeface="Trebuchet MS"/>
              <a:cs typeface="Trebuchet MS"/>
              <a:sym typeface="Trebuchet MS"/>
            </a:endParaRPr>
          </a:p>
          <a:p>
            <a:pPr indent="-565150" lvl="0" marL="571500" marR="0" rtl="0" algn="l">
              <a:spcBef>
                <a:spcPts val="0"/>
              </a:spcBef>
              <a:spcAft>
                <a:spcPts val="0"/>
              </a:spcAft>
              <a:buClr>
                <a:srgbClr val="000000"/>
              </a:buClr>
              <a:buSzPts val="2700"/>
              <a:buFont typeface="Arial"/>
              <a:buChar char="•"/>
            </a:pPr>
            <a:r>
              <a:rPr b="0" i="0" lang="en-US" sz="3600" u="none" cap="none" strike="noStrike">
                <a:solidFill>
                  <a:schemeClr val="dk2"/>
                </a:solidFill>
                <a:latin typeface="Trebuchet MS"/>
                <a:ea typeface="Trebuchet MS"/>
                <a:cs typeface="Trebuchet MS"/>
                <a:sym typeface="Trebuchet MS"/>
              </a:rPr>
              <a:t>Lorelei Cloud</a:t>
            </a:r>
            <a:endParaRPr b="0" i="0" sz="3600" u="none" cap="none" strike="noStrike">
              <a:solidFill>
                <a:schemeClr val="dk2"/>
              </a:solidFill>
              <a:latin typeface="Trebuchet MS"/>
              <a:ea typeface="Trebuchet MS"/>
              <a:cs typeface="Trebuchet MS"/>
              <a:sym typeface="Trebuchet MS"/>
            </a:endParaRPr>
          </a:p>
          <a:p>
            <a:pPr indent="-565150" lvl="0" marL="571500" marR="0" rtl="0" algn="l">
              <a:spcBef>
                <a:spcPts val="0"/>
              </a:spcBef>
              <a:spcAft>
                <a:spcPts val="0"/>
              </a:spcAft>
              <a:buClr>
                <a:srgbClr val="000000"/>
              </a:buClr>
              <a:buSzPts val="2700"/>
              <a:buFont typeface="Arial"/>
              <a:buChar char="•"/>
            </a:pPr>
            <a:r>
              <a:rPr b="0" i="0" lang="en-US" sz="3600" u="none" cap="none" strike="noStrike">
                <a:solidFill>
                  <a:schemeClr val="dk2"/>
                </a:solidFill>
                <a:latin typeface="Trebuchet MS"/>
                <a:ea typeface="Trebuchet MS"/>
                <a:cs typeface="Trebuchet MS"/>
                <a:sym typeface="Trebuchet MS"/>
              </a:rPr>
              <a:t>Shelly Thompson</a:t>
            </a:r>
            <a:endParaRPr b="0" i="0" sz="3600" u="none" cap="none" strike="noStrike">
              <a:solidFill>
                <a:schemeClr val="dk2"/>
              </a:solidFill>
              <a:latin typeface="Trebuchet MS"/>
              <a:ea typeface="Trebuchet MS"/>
              <a:cs typeface="Trebuchet MS"/>
              <a:sym typeface="Trebuchet MS"/>
            </a:endParaRPr>
          </a:p>
          <a:p>
            <a:pPr indent="-565150" lvl="0" marL="571500" marR="0" rtl="0" algn="l">
              <a:spcBef>
                <a:spcPts val="0"/>
              </a:spcBef>
              <a:spcAft>
                <a:spcPts val="0"/>
              </a:spcAft>
              <a:buClr>
                <a:srgbClr val="000000"/>
              </a:buClr>
              <a:buSzPts val="2700"/>
              <a:buFont typeface="Arial"/>
              <a:buChar char="•"/>
            </a:pPr>
            <a:r>
              <a:rPr b="0" i="0" lang="en-US" sz="3600" u="none" cap="none" strike="noStrike">
                <a:solidFill>
                  <a:schemeClr val="dk2"/>
                </a:solidFill>
                <a:latin typeface="Trebuchet MS"/>
                <a:ea typeface="Trebuchet MS"/>
                <a:cs typeface="Trebuchet MS"/>
                <a:sym typeface="Trebuchet MS"/>
              </a:rPr>
              <a:t>Ute elders</a:t>
            </a:r>
            <a:endParaRPr b="0" i="0" sz="3600" u="none" cap="none" strike="noStrike">
              <a:solidFill>
                <a:schemeClr val="dk2"/>
              </a:solidFill>
              <a:latin typeface="Trebuchet MS"/>
              <a:ea typeface="Trebuchet MS"/>
              <a:cs typeface="Trebuchet MS"/>
              <a:sym typeface="Trebuchet MS"/>
            </a:endParaRPr>
          </a:p>
          <a:p>
            <a:pPr indent="0" lvl="0" marL="0" marR="0" rtl="0" algn="l">
              <a:spcBef>
                <a:spcPts val="0"/>
              </a:spcBef>
              <a:spcAft>
                <a:spcPts val="0"/>
              </a:spcAft>
              <a:buNone/>
            </a:pPr>
            <a:r>
              <a:t/>
            </a:r>
            <a:endParaRPr b="1" i="0" sz="3600" u="none" cap="none" strike="noStrike">
              <a:solidFill>
                <a:schemeClr val="dk2"/>
              </a:solidFill>
              <a:latin typeface="Trebuchet MS"/>
              <a:ea typeface="Trebuchet MS"/>
              <a:cs typeface="Trebuchet MS"/>
              <a:sym typeface="Trebuchet MS"/>
            </a:endParaRPr>
          </a:p>
          <a:p>
            <a:pPr indent="0" lvl="0" marL="0" marR="0" rtl="0" algn="l">
              <a:spcBef>
                <a:spcPts val="0"/>
              </a:spcBef>
              <a:spcAft>
                <a:spcPts val="0"/>
              </a:spcAft>
              <a:buNone/>
            </a:pPr>
            <a:r>
              <a:rPr b="1" i="0" lang="en-US" sz="3600" u="none" cap="none" strike="noStrike">
                <a:solidFill>
                  <a:schemeClr val="dk2"/>
                </a:solidFill>
                <a:latin typeface="Trebuchet MS"/>
                <a:ea typeface="Trebuchet MS"/>
                <a:cs typeface="Trebuchet MS"/>
                <a:sym typeface="Trebuchet MS"/>
              </a:rPr>
              <a:t>Navajo Nation Educators and Elders</a:t>
            </a:r>
            <a:endParaRPr b="1" i="0" sz="3600" u="none" cap="none" strike="noStrike">
              <a:solidFill>
                <a:schemeClr val="dk2"/>
              </a:solidFill>
              <a:latin typeface="Trebuchet MS"/>
              <a:ea typeface="Trebuchet MS"/>
              <a:cs typeface="Trebuchet MS"/>
              <a:sym typeface="Trebuchet MS"/>
            </a:endParaRPr>
          </a:p>
          <a:p>
            <a:pPr indent="-565150" lvl="0" marL="571500" marR="0" rtl="0" algn="l">
              <a:spcBef>
                <a:spcPts val="0"/>
              </a:spcBef>
              <a:spcAft>
                <a:spcPts val="0"/>
              </a:spcAft>
              <a:buClr>
                <a:srgbClr val="000000"/>
              </a:buClr>
              <a:buSzPts val="2700"/>
              <a:buFont typeface="Arial"/>
              <a:buChar char="•"/>
            </a:pPr>
            <a:r>
              <a:rPr b="0" i="0" lang="en-US" sz="3600" u="none" cap="none" strike="noStrike">
                <a:solidFill>
                  <a:schemeClr val="dk2"/>
                </a:solidFill>
                <a:latin typeface="Trebuchet MS"/>
                <a:ea typeface="Trebuchet MS"/>
                <a:cs typeface="Trebuchet MS"/>
                <a:sym typeface="Trebuchet MS"/>
              </a:rPr>
              <a:t>Vikki Tomas</a:t>
            </a:r>
            <a:endParaRPr b="0" i="0" sz="3600" u="none" cap="none" strike="noStrike">
              <a:solidFill>
                <a:schemeClr val="dk2"/>
              </a:solidFill>
              <a:latin typeface="Trebuchet MS"/>
              <a:ea typeface="Trebuchet MS"/>
              <a:cs typeface="Trebuchet MS"/>
              <a:sym typeface="Trebuchet MS"/>
            </a:endParaRPr>
          </a:p>
          <a:p>
            <a:pPr indent="-565150" lvl="0" marL="571500" marR="0" rtl="0" algn="l">
              <a:spcBef>
                <a:spcPts val="0"/>
              </a:spcBef>
              <a:spcAft>
                <a:spcPts val="0"/>
              </a:spcAft>
              <a:buClr>
                <a:srgbClr val="000000"/>
              </a:buClr>
              <a:buSzPts val="2700"/>
              <a:buFont typeface="Arial"/>
              <a:buChar char="•"/>
            </a:pPr>
            <a:r>
              <a:rPr b="0" i="0" lang="en-US" sz="3600" u="none" cap="none" strike="noStrike">
                <a:solidFill>
                  <a:schemeClr val="dk2"/>
                </a:solidFill>
                <a:latin typeface="Trebuchet MS"/>
                <a:ea typeface="Trebuchet MS"/>
                <a:cs typeface="Trebuchet MS"/>
                <a:sym typeface="Trebuchet MS"/>
              </a:rPr>
              <a:t>Lorraine Redday</a:t>
            </a:r>
            <a:endParaRPr sz="2100"/>
          </a:p>
          <a:p>
            <a:pPr indent="-393700" lvl="0" marL="571500" marR="0" rtl="0" algn="l">
              <a:spcBef>
                <a:spcPts val="0"/>
              </a:spcBef>
              <a:spcAft>
                <a:spcPts val="0"/>
              </a:spcAft>
              <a:buClr>
                <a:srgbClr val="000000"/>
              </a:buClr>
              <a:buSzPts val="2700"/>
              <a:buFont typeface="Arial"/>
              <a:buNone/>
            </a:pPr>
            <a:r>
              <a:t/>
            </a:r>
            <a:endParaRPr b="0" i="0" sz="3600" u="none" cap="none" strike="noStrike">
              <a:solidFill>
                <a:schemeClr val="dk2"/>
              </a:solidFill>
              <a:latin typeface="Trebuchet MS"/>
              <a:ea typeface="Trebuchet MS"/>
              <a:cs typeface="Trebuchet MS"/>
              <a:sym typeface="Trebuchet MS"/>
            </a:endParaRPr>
          </a:p>
          <a:p>
            <a:pPr indent="0" lvl="0" marL="0" marR="0" rtl="0" algn="l">
              <a:spcBef>
                <a:spcPts val="0"/>
              </a:spcBef>
              <a:spcAft>
                <a:spcPts val="0"/>
              </a:spcAft>
              <a:buNone/>
            </a:pPr>
            <a:r>
              <a:rPr b="1" i="0" lang="en-US" sz="3600" u="none" cap="none" strike="noStrike">
                <a:solidFill>
                  <a:schemeClr val="dk2"/>
                </a:solidFill>
                <a:latin typeface="Trebuchet MS"/>
                <a:ea typeface="Trebuchet MS"/>
                <a:cs typeface="Trebuchet MS"/>
                <a:sym typeface="Trebuchet MS"/>
              </a:rPr>
              <a:t>Laguna Pueblo</a:t>
            </a:r>
            <a:endParaRPr sz="2100"/>
          </a:p>
          <a:p>
            <a:pPr indent="-514350" lvl="0" marL="520700" marR="0" rtl="0" algn="l">
              <a:spcBef>
                <a:spcPts val="0"/>
              </a:spcBef>
              <a:spcAft>
                <a:spcPts val="0"/>
              </a:spcAft>
              <a:buClr>
                <a:srgbClr val="000000"/>
              </a:buClr>
              <a:buSzPts val="2700"/>
              <a:buFont typeface="Arial"/>
              <a:buChar char="•"/>
            </a:pPr>
            <a:r>
              <a:rPr b="0" i="0" lang="en-US" sz="3600" u="none" cap="none" strike="noStrike">
                <a:solidFill>
                  <a:schemeClr val="dk2"/>
                </a:solidFill>
                <a:latin typeface="Trebuchet MS"/>
                <a:ea typeface="Trebuchet MS"/>
                <a:cs typeface="Trebuchet MS"/>
                <a:sym typeface="Trebuchet MS"/>
              </a:rPr>
              <a:t>Kyle Swimmer</a:t>
            </a:r>
            <a:endParaRPr sz="2100"/>
          </a:p>
          <a:p>
            <a:pPr indent="-393700" lvl="0" marL="571500" marR="0" rtl="0" algn="l">
              <a:spcBef>
                <a:spcPts val="0"/>
              </a:spcBef>
              <a:spcAft>
                <a:spcPts val="0"/>
              </a:spcAft>
              <a:buClr>
                <a:srgbClr val="000000"/>
              </a:buClr>
              <a:buSzPts val="2700"/>
              <a:buFont typeface="Arial"/>
              <a:buNone/>
            </a:pPr>
            <a:r>
              <a:t/>
            </a:r>
            <a:endParaRPr b="0" i="0" sz="3600" u="none" cap="none" strike="noStrike">
              <a:solidFill>
                <a:schemeClr val="dk2"/>
              </a:solidFill>
              <a:latin typeface="Trebuchet MS"/>
              <a:ea typeface="Trebuchet MS"/>
              <a:cs typeface="Trebuchet MS"/>
              <a:sym typeface="Trebuchet MS"/>
            </a:endParaRPr>
          </a:p>
          <a:p>
            <a:pPr indent="0" lvl="0" marL="0" marR="0" rtl="0" algn="l">
              <a:spcBef>
                <a:spcPts val="0"/>
              </a:spcBef>
              <a:spcAft>
                <a:spcPts val="0"/>
              </a:spcAft>
              <a:buNone/>
            </a:pPr>
            <a:r>
              <a:rPr b="0" i="0" lang="en-US" sz="3600" u="none" cap="none" strike="noStrike">
                <a:solidFill>
                  <a:schemeClr val="dk2"/>
                </a:solidFill>
                <a:latin typeface="Trebuchet MS"/>
                <a:ea typeface="Trebuchet MS"/>
                <a:cs typeface="Trebuchet MS"/>
                <a:sym typeface="Trebuchet MS"/>
              </a:rPr>
              <a:t> </a:t>
            </a:r>
            <a:endParaRPr b="0" i="0" sz="3600" u="none" cap="none" strike="noStrike">
              <a:solidFill>
                <a:schemeClr val="dk2"/>
              </a:solidFill>
              <a:latin typeface="Trebuchet MS"/>
              <a:ea typeface="Trebuchet MS"/>
              <a:cs typeface="Trebuchet MS"/>
              <a:sym typeface="Trebuchet MS"/>
            </a:endParaRPr>
          </a:p>
          <a:p>
            <a:pPr indent="0" lvl="0" marL="0" marR="0" rtl="0" algn="l">
              <a:spcBef>
                <a:spcPts val="0"/>
              </a:spcBef>
              <a:spcAft>
                <a:spcPts val="0"/>
              </a:spcAft>
              <a:buNone/>
            </a:pPr>
            <a:r>
              <a:t/>
            </a:r>
            <a:endParaRPr b="0" i="0" sz="3600" u="none" cap="none" strike="noStrike">
              <a:solidFill>
                <a:schemeClr val="dk2"/>
              </a:solidFill>
              <a:latin typeface="Trebuchet MS"/>
              <a:ea typeface="Trebuchet MS"/>
              <a:cs typeface="Trebuchet MS"/>
              <a:sym typeface="Trebuchet MS"/>
            </a:endParaRPr>
          </a:p>
          <a:p>
            <a:pPr indent="0" lvl="0" marL="0" marR="0" rtl="0" algn="l">
              <a:spcBef>
                <a:spcPts val="0"/>
              </a:spcBef>
              <a:spcAft>
                <a:spcPts val="0"/>
              </a:spcAft>
              <a:buNone/>
            </a:pPr>
            <a:r>
              <a:t/>
            </a:r>
            <a:endParaRPr b="0" i="0" sz="2800" u="none" cap="none" strike="noStrike">
              <a:solidFill>
                <a:srgbClr val="000000"/>
              </a:solidFill>
              <a:latin typeface="Open Sans"/>
              <a:ea typeface="Open Sans"/>
              <a:cs typeface="Open Sans"/>
              <a:sym typeface="Open Sans"/>
            </a:endParaRPr>
          </a:p>
        </p:txBody>
      </p:sp>
      <p:sp>
        <p:nvSpPr>
          <p:cNvPr id="489" name="Google Shape;489;g3763ae15790_0_175"/>
          <p:cNvSpPr txBox="1"/>
          <p:nvPr/>
        </p:nvSpPr>
        <p:spPr>
          <a:xfrm>
            <a:off x="8784584" y="1780943"/>
            <a:ext cx="8612100" cy="9748500"/>
          </a:xfrm>
          <a:prstGeom prst="rect">
            <a:avLst/>
          </a:prstGeom>
          <a:noFill/>
          <a:ln>
            <a:noFill/>
          </a:ln>
        </p:spPr>
        <p:txBody>
          <a:bodyPr anchorCtr="0" anchor="t" bIns="182850" lIns="182850" spcFirstLastPara="1" rIns="182850" wrap="square" tIns="182850">
            <a:spAutoFit/>
          </a:bodyPr>
          <a:lstStyle/>
          <a:p>
            <a:pPr indent="0" lvl="0" marL="0" marR="0" rtl="0" algn="l">
              <a:spcBef>
                <a:spcPts val="0"/>
              </a:spcBef>
              <a:spcAft>
                <a:spcPts val="0"/>
              </a:spcAft>
              <a:buNone/>
            </a:pPr>
            <a:r>
              <a:rPr b="1" i="0" lang="en-US" sz="3400" u="none" cap="none" strike="noStrike">
                <a:solidFill>
                  <a:schemeClr val="dk2"/>
                </a:solidFill>
                <a:latin typeface="Trebuchet MS"/>
                <a:ea typeface="Trebuchet MS"/>
                <a:cs typeface="Trebuchet MS"/>
                <a:sym typeface="Trebuchet MS"/>
              </a:rPr>
              <a:t>Library Partners </a:t>
            </a:r>
            <a:endParaRPr sz="2100"/>
          </a:p>
          <a:p>
            <a:pPr indent="0" lvl="0" marL="0" marR="0" rtl="0" algn="l">
              <a:spcBef>
                <a:spcPts val="0"/>
              </a:spcBef>
              <a:spcAft>
                <a:spcPts val="0"/>
              </a:spcAft>
              <a:buNone/>
            </a:pPr>
            <a:r>
              <a:t/>
            </a:r>
            <a:endParaRPr b="1" i="0" sz="3000" u="none" cap="none" strike="noStrike">
              <a:solidFill>
                <a:schemeClr val="dk2"/>
              </a:solidFill>
              <a:latin typeface="Trebuchet MS"/>
              <a:ea typeface="Trebuchet MS"/>
              <a:cs typeface="Trebuchet MS"/>
              <a:sym typeface="Trebuchet MS"/>
            </a:endParaRPr>
          </a:p>
          <a:p>
            <a:pPr indent="-190500" lvl="0" marL="342900" marR="0" rtl="0" algn="l">
              <a:spcBef>
                <a:spcPts val="2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Lafayette Public Library in Lafayette (CO)</a:t>
            </a:r>
            <a:endParaRPr b="0" i="0" sz="3000" u="none" cap="none" strike="noStrike">
              <a:solidFill>
                <a:schemeClr val="dk1"/>
              </a:solidFill>
              <a:latin typeface="Arial"/>
              <a:ea typeface="Arial"/>
              <a:cs typeface="Arial"/>
              <a:sym typeface="Arial"/>
            </a:endParaRPr>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Aztec Public Library in Aztec (NM)</a:t>
            </a:r>
            <a:endParaRPr b="0" i="0" sz="3000" u="none" cap="none" strike="noStrike">
              <a:solidFill>
                <a:schemeClr val="dk1"/>
              </a:solidFill>
              <a:latin typeface="Arial"/>
              <a:ea typeface="Arial"/>
              <a:cs typeface="Arial"/>
              <a:sym typeface="Arial"/>
            </a:endParaRPr>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Navajo Nation Museum, Navajo Nation Library</a:t>
            </a:r>
            <a:endParaRPr b="0" i="0" sz="3000" u="none" cap="none" strike="noStrike">
              <a:solidFill>
                <a:schemeClr val="dk1"/>
              </a:solidFill>
              <a:latin typeface="Arial"/>
              <a:ea typeface="Arial"/>
              <a:cs typeface="Arial"/>
              <a:sym typeface="Arial"/>
            </a:endParaRPr>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Pine River Library in Bayfield (CO)</a:t>
            </a:r>
            <a:endParaRPr sz="2100"/>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Montrose Regional Library in Montrose (CO)</a:t>
            </a:r>
            <a:endParaRPr b="0" i="0" sz="3000" u="none" cap="none" strike="noStrike">
              <a:solidFill>
                <a:schemeClr val="dk1"/>
              </a:solidFill>
              <a:latin typeface="Arial"/>
              <a:ea typeface="Arial"/>
              <a:cs typeface="Arial"/>
              <a:sym typeface="Arial"/>
            </a:endParaRPr>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Zuni Tribal Archives in Pueblo of Zuni </a:t>
            </a:r>
            <a:endParaRPr b="0" i="0" sz="3000" u="none" cap="none" strike="noStrike">
              <a:solidFill>
                <a:schemeClr val="dk1"/>
              </a:solidFill>
              <a:latin typeface="Arial"/>
              <a:ea typeface="Arial"/>
              <a:cs typeface="Arial"/>
              <a:sym typeface="Arial"/>
            </a:endParaRPr>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Ignacio Community Library in Ignacio (CO)</a:t>
            </a:r>
            <a:endParaRPr b="0" i="0" sz="3000" u="none" cap="none" strike="noStrike">
              <a:solidFill>
                <a:schemeClr val="dk1"/>
              </a:solidFill>
              <a:latin typeface="Arial"/>
              <a:ea typeface="Arial"/>
              <a:cs typeface="Arial"/>
              <a:sym typeface="Arial"/>
            </a:endParaRPr>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Page Public Library in Page (AZ)</a:t>
            </a:r>
            <a:endParaRPr b="0" i="0" sz="3000" u="none" cap="none" strike="noStrike">
              <a:solidFill>
                <a:schemeClr val="dk1"/>
              </a:solidFill>
              <a:latin typeface="Arial"/>
              <a:ea typeface="Arial"/>
              <a:cs typeface="Arial"/>
              <a:sym typeface="Arial"/>
            </a:endParaRPr>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Cortez Public Library in Cortez (CO) </a:t>
            </a:r>
            <a:endParaRPr sz="2100"/>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Mesa County Public Library in Grand Junction (CO)</a:t>
            </a:r>
            <a:endParaRPr sz="2100"/>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Hopi Public Library (AZ)</a:t>
            </a:r>
            <a:endParaRPr sz="2100"/>
          </a:p>
          <a:p>
            <a:pPr indent="-190500" lvl="0" marL="342900" marR="0" rtl="0" algn="l">
              <a:spcBef>
                <a:spcPts val="400"/>
              </a:spcBef>
              <a:spcAft>
                <a:spcPts val="0"/>
              </a:spcAft>
              <a:buClr>
                <a:srgbClr val="434343"/>
              </a:buClr>
              <a:buSzPts val="3000"/>
              <a:buFont typeface="Arial"/>
              <a:buChar char="•"/>
            </a:pPr>
            <a:r>
              <a:rPr b="0" i="0" lang="en-US" sz="3000" u="none" cap="none" strike="noStrike">
                <a:solidFill>
                  <a:srgbClr val="434343"/>
                </a:solidFill>
                <a:latin typeface="Arial"/>
                <a:ea typeface="Arial"/>
                <a:cs typeface="Arial"/>
                <a:sym typeface="Arial"/>
              </a:rPr>
              <a:t>Alamosa Public Library (CO)</a:t>
            </a:r>
            <a:endParaRPr sz="2100"/>
          </a:p>
          <a:p>
            <a:pPr indent="0" lvl="0" marL="342900" marR="0" rtl="0" algn="l">
              <a:spcBef>
                <a:spcPts val="400"/>
              </a:spcBef>
              <a:spcAft>
                <a:spcPts val="0"/>
              </a:spcAft>
              <a:buNone/>
            </a:pPr>
            <a:r>
              <a:t/>
            </a:r>
            <a:endParaRPr b="0" i="0" sz="3000" u="none" cap="none" strike="noStrike">
              <a:solidFill>
                <a:schemeClr val="dk1"/>
              </a:solidFill>
              <a:latin typeface="Arial"/>
              <a:ea typeface="Arial"/>
              <a:cs typeface="Arial"/>
              <a:sym typeface="Arial"/>
            </a:endParaRPr>
          </a:p>
          <a:p>
            <a:pPr indent="0" lvl="0" marL="0" marR="0" rtl="0" algn="l">
              <a:spcBef>
                <a:spcPts val="200"/>
              </a:spcBef>
              <a:spcAft>
                <a:spcPts val="0"/>
              </a:spcAft>
              <a:buNone/>
            </a:pPr>
            <a:br>
              <a:rPr b="0" i="0" lang="en-US" sz="4800" u="none" cap="none" strike="noStrike">
                <a:solidFill>
                  <a:schemeClr val="dk1"/>
                </a:solidFill>
                <a:latin typeface="Arial"/>
                <a:ea typeface="Arial"/>
                <a:cs typeface="Arial"/>
                <a:sym typeface="Arial"/>
              </a:rPr>
            </a:br>
            <a:endParaRPr sz="3400">
              <a:solidFill>
                <a:schemeClr val="dk2"/>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00" name="Shape 200"/>
        <p:cNvGrpSpPr/>
        <p:nvPr/>
      </p:nvGrpSpPr>
      <p:grpSpPr>
        <a:xfrm>
          <a:off x="0" y="0"/>
          <a:ext cx="0" cy="0"/>
          <a:chOff x="0" y="0"/>
          <a:chExt cx="0" cy="0"/>
        </a:xfrm>
      </p:grpSpPr>
      <p:sp>
        <p:nvSpPr>
          <p:cNvPr id="201" name="Google Shape;201;g3745ba8d6be_0_171"/>
          <p:cNvSpPr/>
          <p:nvPr/>
        </p:nvSpPr>
        <p:spPr>
          <a:xfrm>
            <a:off x="0" y="0"/>
            <a:ext cx="18288000" cy="26964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02" name="Google Shape;202;g3745ba8d6be_0_171" title="starnet_logo (1).png"/>
          <p:cNvPicPr preferRelativeResize="0"/>
          <p:nvPr/>
        </p:nvPicPr>
        <p:blipFill>
          <a:blip r:embed="rId3">
            <a:alphaModFix/>
          </a:blip>
          <a:stretch>
            <a:fillRect/>
          </a:stretch>
        </p:blipFill>
        <p:spPr>
          <a:xfrm>
            <a:off x="9488650" y="3719847"/>
            <a:ext cx="7469302" cy="2669699"/>
          </a:xfrm>
          <a:prstGeom prst="rect">
            <a:avLst/>
          </a:prstGeom>
          <a:noFill/>
          <a:ln>
            <a:noFill/>
          </a:ln>
        </p:spPr>
      </p:pic>
      <p:sp>
        <p:nvSpPr>
          <p:cNvPr id="203" name="Google Shape;203;g3745ba8d6be_0_171"/>
          <p:cNvSpPr txBox="1"/>
          <p:nvPr/>
        </p:nvSpPr>
        <p:spPr>
          <a:xfrm>
            <a:off x="1045575" y="886500"/>
            <a:ext cx="10412100" cy="11697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lang="en-US" sz="7600">
                <a:solidFill>
                  <a:schemeClr val="lt1"/>
                </a:solidFill>
                <a:latin typeface="Nunito Sans Black"/>
                <a:ea typeface="Nunito Sans Black"/>
                <a:cs typeface="Nunito Sans Black"/>
                <a:sym typeface="Nunito Sans Black"/>
              </a:rPr>
              <a:t>Who are we?</a:t>
            </a:r>
            <a:endParaRPr sz="7600">
              <a:solidFill>
                <a:schemeClr val="lt1"/>
              </a:solidFill>
              <a:latin typeface="Nunito Sans"/>
              <a:ea typeface="Nunito Sans"/>
              <a:cs typeface="Nunito Sans"/>
              <a:sym typeface="Nunito Sans"/>
            </a:endParaRPr>
          </a:p>
        </p:txBody>
      </p:sp>
      <p:pic>
        <p:nvPicPr>
          <p:cNvPr id="204" name="Google Shape;204;g3745ba8d6be_0_171" title="Standard__tagline-dark (2).png"/>
          <p:cNvPicPr preferRelativeResize="0"/>
          <p:nvPr/>
        </p:nvPicPr>
        <p:blipFill>
          <a:blip r:embed="rId4">
            <a:alphaModFix/>
          </a:blip>
          <a:stretch>
            <a:fillRect/>
          </a:stretch>
        </p:blipFill>
        <p:spPr>
          <a:xfrm>
            <a:off x="1265450" y="7143224"/>
            <a:ext cx="6280800" cy="2240151"/>
          </a:xfrm>
          <a:prstGeom prst="rect">
            <a:avLst/>
          </a:prstGeom>
          <a:noFill/>
          <a:ln>
            <a:noFill/>
          </a:ln>
        </p:spPr>
      </p:pic>
      <p:pic>
        <p:nvPicPr>
          <p:cNvPr id="205" name="Google Shape;205;g3745ba8d6be_0_171" title="Standard__tagline-dark (2).png"/>
          <p:cNvPicPr preferRelativeResize="0"/>
          <p:nvPr/>
        </p:nvPicPr>
        <p:blipFill>
          <a:blip r:embed="rId4">
            <a:alphaModFix/>
          </a:blip>
          <a:stretch>
            <a:fillRect/>
          </a:stretch>
        </p:blipFill>
        <p:spPr>
          <a:xfrm>
            <a:off x="15006626" y="8975525"/>
            <a:ext cx="3061125" cy="1091800"/>
          </a:xfrm>
          <a:prstGeom prst="rect">
            <a:avLst/>
          </a:prstGeom>
          <a:noFill/>
          <a:ln>
            <a:noFill/>
          </a:ln>
        </p:spPr>
      </p:pic>
      <p:pic>
        <p:nvPicPr>
          <p:cNvPr id="206" name="Google Shape;206;g3745ba8d6be_0_171" title="headshot new (2).jpg"/>
          <p:cNvPicPr preferRelativeResize="0"/>
          <p:nvPr/>
        </p:nvPicPr>
        <p:blipFill>
          <a:blip r:embed="rId5">
            <a:alphaModFix/>
          </a:blip>
          <a:stretch>
            <a:fillRect/>
          </a:stretch>
        </p:blipFill>
        <p:spPr>
          <a:xfrm>
            <a:off x="1265450" y="3719850"/>
            <a:ext cx="2779200" cy="2847300"/>
          </a:xfrm>
          <a:prstGeom prst="ellipse">
            <a:avLst/>
          </a:prstGeom>
          <a:noFill/>
          <a:ln>
            <a:noFill/>
          </a:ln>
          <a:effectLst>
            <a:outerShdw blurRad="57150" rotWithShape="0" algn="bl" dir="5400000" dist="19050">
              <a:srgbClr val="000000">
                <a:alpha val="50000"/>
              </a:srgbClr>
            </a:outerShdw>
          </a:effectLst>
        </p:spPr>
      </p:pic>
      <p:pic>
        <p:nvPicPr>
          <p:cNvPr id="207" name="Google Shape;207;g3745ba8d6be_0_171"/>
          <p:cNvPicPr preferRelativeResize="0"/>
          <p:nvPr/>
        </p:nvPicPr>
        <p:blipFill>
          <a:blip r:embed="rId6">
            <a:alphaModFix/>
          </a:blip>
          <a:stretch>
            <a:fillRect/>
          </a:stretch>
        </p:blipFill>
        <p:spPr>
          <a:xfrm>
            <a:off x="4767050" y="3753900"/>
            <a:ext cx="2779200" cy="2779200"/>
          </a:xfrm>
          <a:prstGeom prst="ellipse">
            <a:avLst/>
          </a:prstGeom>
          <a:noFill/>
          <a:ln>
            <a:noFill/>
          </a:ln>
          <a:effectLst>
            <a:outerShdw blurRad="57150" rotWithShape="0" algn="bl" dir="5400000" dist="19050">
              <a:srgbClr val="000000">
                <a:alpha val="50000"/>
              </a:srgbClr>
            </a:outerShdw>
          </a:effectLst>
        </p:spPr>
      </p:pic>
      <p:pic>
        <p:nvPicPr>
          <p:cNvPr id="208" name="Google Shape;208;g3745ba8d6be_0_171"/>
          <p:cNvPicPr preferRelativeResize="0"/>
          <p:nvPr/>
        </p:nvPicPr>
        <p:blipFill rotWithShape="1">
          <a:blip r:embed="rId7">
            <a:alphaModFix/>
          </a:blip>
          <a:srcRect b="13573" l="7359" r="6663" t="3204"/>
          <a:stretch/>
        </p:blipFill>
        <p:spPr>
          <a:xfrm>
            <a:off x="11833688" y="6706125"/>
            <a:ext cx="2779200" cy="27792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3763ae15790_0_182"/>
          <p:cNvSpPr txBox="1"/>
          <p:nvPr>
            <p:ph type="title"/>
          </p:nvPr>
        </p:nvSpPr>
        <p:spPr>
          <a:xfrm>
            <a:off x="12653682" y="915521"/>
            <a:ext cx="5083200" cy="706500"/>
          </a:xfrm>
          <a:prstGeom prst="rect">
            <a:avLst/>
          </a:prstGeom>
          <a:noFill/>
          <a:ln>
            <a:noFill/>
          </a:ln>
        </p:spPr>
        <p:txBody>
          <a:bodyPr anchorCtr="0" anchor="ctr" bIns="134775" lIns="134775" spcFirstLastPara="1" rIns="134775" wrap="square" tIns="134775">
            <a:normAutofit fontScale="90000"/>
          </a:bodyPr>
          <a:lstStyle/>
          <a:p>
            <a:pPr indent="0" lvl="0" marL="0" rtl="0" algn="ctr">
              <a:lnSpc>
                <a:spcPct val="90000"/>
              </a:lnSpc>
              <a:spcBef>
                <a:spcPts val="0"/>
              </a:spcBef>
              <a:spcAft>
                <a:spcPts val="0"/>
              </a:spcAft>
              <a:buClr>
                <a:srgbClr val="FFFFFF"/>
              </a:buClr>
              <a:buSzPct val="100000"/>
              <a:buFont typeface="Play"/>
              <a:buNone/>
            </a:pPr>
            <a:r>
              <a:rPr lang="en-US"/>
              <a:t>Four-Piece Library Exhibit</a:t>
            </a:r>
            <a:endParaRPr/>
          </a:p>
        </p:txBody>
      </p:sp>
      <p:sp>
        <p:nvSpPr>
          <p:cNvPr id="495" name="Google Shape;495;g3763ae15790_0_182"/>
          <p:cNvSpPr txBox="1"/>
          <p:nvPr>
            <p:ph idx="1" type="body"/>
          </p:nvPr>
        </p:nvSpPr>
        <p:spPr>
          <a:xfrm>
            <a:off x="12653682" y="3689604"/>
            <a:ext cx="5083200" cy="3926400"/>
          </a:xfrm>
          <a:prstGeom prst="rect">
            <a:avLst/>
          </a:prstGeom>
          <a:noFill/>
          <a:ln>
            <a:noFill/>
          </a:ln>
        </p:spPr>
        <p:txBody>
          <a:bodyPr anchorCtr="0" anchor="t" bIns="68550" lIns="137150" spcFirstLastPara="1" rIns="137150" wrap="square" tIns="68550">
            <a:normAutofit/>
          </a:bodyPr>
          <a:lstStyle/>
          <a:p>
            <a:pPr indent="-342900" lvl="0" marL="342900" rtl="0" algn="ctr">
              <a:lnSpc>
                <a:spcPct val="114000"/>
              </a:lnSpc>
              <a:spcBef>
                <a:spcPts val="0"/>
              </a:spcBef>
              <a:spcAft>
                <a:spcPts val="0"/>
              </a:spcAft>
              <a:buClr>
                <a:srgbClr val="FFFFFF"/>
              </a:buClr>
              <a:buSzPts val="3000"/>
              <a:buFont typeface="Arial"/>
              <a:buChar char="•"/>
            </a:pPr>
            <a:r>
              <a:rPr lang="en-US" sz="3000"/>
              <a:t>Interactive</a:t>
            </a:r>
            <a:endParaRPr/>
          </a:p>
          <a:p>
            <a:pPr indent="-342900" lvl="0" marL="342900" rtl="0" algn="ctr">
              <a:lnSpc>
                <a:spcPct val="114000"/>
              </a:lnSpc>
              <a:spcBef>
                <a:spcPts val="1500"/>
              </a:spcBef>
              <a:spcAft>
                <a:spcPts val="0"/>
              </a:spcAft>
              <a:buClr>
                <a:srgbClr val="FFFFFF"/>
              </a:buClr>
              <a:buSzPts val="3000"/>
              <a:buFont typeface="Arial"/>
              <a:buChar char="•"/>
            </a:pPr>
            <a:r>
              <a:rPr lang="en-US" sz="3000"/>
              <a:t>Translation materials include English, Spanish, Navajo and Ute where applicable</a:t>
            </a:r>
            <a:endParaRPr/>
          </a:p>
        </p:txBody>
      </p:sp>
      <p:pic>
        <p:nvPicPr>
          <p:cNvPr id="496" name="Google Shape;496;g3763ae15790_0_182"/>
          <p:cNvPicPr preferRelativeResize="0"/>
          <p:nvPr/>
        </p:nvPicPr>
        <p:blipFill>
          <a:blip r:embed="rId3">
            <a:alphaModFix/>
          </a:blip>
          <a:stretch>
            <a:fillRect/>
          </a:stretch>
        </p:blipFill>
        <p:spPr>
          <a:xfrm>
            <a:off x="914400" y="152400"/>
            <a:ext cx="10198325" cy="10032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3763ae15790_0_188"/>
          <p:cNvSpPr txBox="1"/>
          <p:nvPr>
            <p:ph type="title"/>
          </p:nvPr>
        </p:nvSpPr>
        <p:spPr>
          <a:xfrm>
            <a:off x="623400" y="890051"/>
            <a:ext cx="17041200" cy="1414800"/>
          </a:xfrm>
          <a:prstGeom prst="rect">
            <a:avLst/>
          </a:prstGeom>
          <a:noFill/>
          <a:ln>
            <a:noFill/>
          </a:ln>
        </p:spPr>
        <p:txBody>
          <a:bodyPr anchorCtr="0" anchor="t" bIns="137150" lIns="137150" spcFirstLastPara="1" rIns="137150" wrap="square" tIns="137150">
            <a:normAutofit/>
          </a:bodyPr>
          <a:lstStyle/>
          <a:p>
            <a:pPr indent="0" lvl="0" marL="0" rtl="0" algn="l">
              <a:lnSpc>
                <a:spcPct val="100000"/>
              </a:lnSpc>
              <a:spcBef>
                <a:spcPts val="0"/>
              </a:spcBef>
              <a:spcAft>
                <a:spcPts val="0"/>
              </a:spcAft>
              <a:buClr>
                <a:schemeClr val="accent3"/>
              </a:buClr>
              <a:buSzPts val="5400"/>
              <a:buFont typeface="Trebuchet MS"/>
              <a:buNone/>
            </a:pPr>
            <a:r>
              <a:rPr lang="en-US"/>
              <a:t>Learning Resources: Take and Make Kits</a:t>
            </a:r>
            <a:endParaRPr/>
          </a:p>
        </p:txBody>
      </p:sp>
      <p:sp>
        <p:nvSpPr>
          <p:cNvPr id="502" name="Google Shape;502;g3763ae15790_0_188"/>
          <p:cNvSpPr txBox="1"/>
          <p:nvPr/>
        </p:nvSpPr>
        <p:spPr>
          <a:xfrm>
            <a:off x="257906" y="2637693"/>
            <a:ext cx="3991500" cy="5541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2700">
                <a:solidFill>
                  <a:srgbClr val="000000"/>
                </a:solidFill>
                <a:latin typeface="Arial"/>
                <a:ea typeface="Arial"/>
                <a:cs typeface="Arial"/>
                <a:sym typeface="Arial"/>
              </a:rPr>
              <a:t>Be a Water Detective</a:t>
            </a:r>
            <a:endParaRPr sz="2100"/>
          </a:p>
        </p:txBody>
      </p:sp>
      <p:sp>
        <p:nvSpPr>
          <p:cNvPr id="503" name="Google Shape;503;g3763ae15790_0_188"/>
          <p:cNvSpPr txBox="1"/>
          <p:nvPr/>
        </p:nvSpPr>
        <p:spPr>
          <a:xfrm>
            <a:off x="4253522" y="2637690"/>
            <a:ext cx="4675500" cy="5541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2700">
                <a:solidFill>
                  <a:srgbClr val="000000"/>
                </a:solidFill>
                <a:latin typeface="Arial"/>
                <a:ea typeface="Arial"/>
                <a:cs typeface="Arial"/>
                <a:sym typeface="Arial"/>
              </a:rPr>
              <a:t>Be a Water Ecosystem Hero</a:t>
            </a:r>
            <a:endParaRPr sz="2100"/>
          </a:p>
        </p:txBody>
      </p:sp>
      <p:sp>
        <p:nvSpPr>
          <p:cNvPr id="504" name="Google Shape;504;g3763ae15790_0_188"/>
          <p:cNvSpPr txBox="1"/>
          <p:nvPr/>
        </p:nvSpPr>
        <p:spPr>
          <a:xfrm>
            <a:off x="9206522" y="2637693"/>
            <a:ext cx="3991500" cy="5541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2700">
                <a:solidFill>
                  <a:srgbClr val="000000"/>
                </a:solidFill>
                <a:latin typeface="Arial"/>
                <a:ea typeface="Arial"/>
                <a:cs typeface="Arial"/>
                <a:sym typeface="Arial"/>
              </a:rPr>
              <a:t>Be a Water Historian</a:t>
            </a:r>
            <a:endParaRPr sz="2700">
              <a:solidFill>
                <a:srgbClr val="A1E8D9"/>
              </a:solidFill>
              <a:latin typeface="Arial"/>
              <a:ea typeface="Arial"/>
              <a:cs typeface="Arial"/>
              <a:sym typeface="Arial"/>
            </a:endParaRPr>
          </a:p>
        </p:txBody>
      </p:sp>
      <p:sp>
        <p:nvSpPr>
          <p:cNvPr id="505" name="Google Shape;505;g3763ae15790_0_188"/>
          <p:cNvSpPr txBox="1"/>
          <p:nvPr/>
        </p:nvSpPr>
        <p:spPr>
          <a:xfrm>
            <a:off x="189522" y="8196387"/>
            <a:ext cx="3991500" cy="4617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2100">
                <a:solidFill>
                  <a:srgbClr val="000000"/>
                </a:solidFill>
                <a:latin typeface="Arial"/>
                <a:ea typeface="Arial"/>
                <a:cs typeface="Arial"/>
                <a:sym typeface="Arial"/>
              </a:rPr>
              <a:t>English | Spanish</a:t>
            </a:r>
            <a:endParaRPr sz="2100">
              <a:solidFill>
                <a:srgbClr val="A1E8D9"/>
              </a:solidFill>
              <a:latin typeface="Arial"/>
              <a:ea typeface="Arial"/>
              <a:cs typeface="Arial"/>
              <a:sym typeface="Arial"/>
            </a:endParaRPr>
          </a:p>
        </p:txBody>
      </p:sp>
      <p:sp>
        <p:nvSpPr>
          <p:cNvPr id="506" name="Google Shape;506;g3763ae15790_0_188"/>
          <p:cNvSpPr txBox="1"/>
          <p:nvPr/>
        </p:nvSpPr>
        <p:spPr>
          <a:xfrm>
            <a:off x="4566138" y="8196387"/>
            <a:ext cx="3991500" cy="4617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2100">
                <a:solidFill>
                  <a:srgbClr val="000000"/>
                </a:solidFill>
                <a:latin typeface="Arial"/>
                <a:ea typeface="Arial"/>
                <a:cs typeface="Arial"/>
                <a:sym typeface="Arial"/>
              </a:rPr>
              <a:t>English | Spanish</a:t>
            </a:r>
            <a:endParaRPr sz="2100">
              <a:solidFill>
                <a:srgbClr val="A1E8D9"/>
              </a:solidFill>
              <a:latin typeface="Arial"/>
              <a:ea typeface="Arial"/>
              <a:cs typeface="Arial"/>
              <a:sym typeface="Arial"/>
            </a:endParaRPr>
          </a:p>
        </p:txBody>
      </p:sp>
      <p:sp>
        <p:nvSpPr>
          <p:cNvPr id="507" name="Google Shape;507;g3763ae15790_0_188"/>
          <p:cNvSpPr txBox="1"/>
          <p:nvPr/>
        </p:nvSpPr>
        <p:spPr>
          <a:xfrm>
            <a:off x="8581292" y="8196387"/>
            <a:ext cx="5242200" cy="7851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2100">
                <a:solidFill>
                  <a:srgbClr val="000000"/>
                </a:solidFill>
                <a:latin typeface="Arial"/>
                <a:ea typeface="Arial"/>
                <a:cs typeface="Arial"/>
                <a:sym typeface="Arial"/>
              </a:rPr>
              <a:t>English | Spanish</a:t>
            </a:r>
            <a:endParaRPr sz="2100">
              <a:solidFill>
                <a:srgbClr val="A1E8D9"/>
              </a:solidFill>
              <a:latin typeface="Arial"/>
              <a:ea typeface="Arial"/>
              <a:cs typeface="Arial"/>
              <a:sym typeface="Arial"/>
            </a:endParaRPr>
          </a:p>
          <a:p>
            <a:pPr indent="0" lvl="0" marL="0" marR="0" rtl="0" algn="ctr">
              <a:spcBef>
                <a:spcPts val="0"/>
              </a:spcBef>
              <a:spcAft>
                <a:spcPts val="0"/>
              </a:spcAft>
              <a:buNone/>
            </a:pPr>
            <a:r>
              <a:rPr lang="en-US" sz="2100">
                <a:solidFill>
                  <a:srgbClr val="000000"/>
                </a:solidFill>
                <a:latin typeface="Arial"/>
                <a:ea typeface="Arial"/>
                <a:cs typeface="Arial"/>
                <a:sym typeface="Arial"/>
              </a:rPr>
              <a:t>Navajo &amp; English</a:t>
            </a:r>
            <a:endParaRPr sz="2100">
              <a:solidFill>
                <a:srgbClr val="A1E8D9"/>
              </a:solidFill>
              <a:latin typeface="Arial"/>
              <a:ea typeface="Arial"/>
              <a:cs typeface="Arial"/>
              <a:sym typeface="Arial"/>
            </a:endParaRPr>
          </a:p>
        </p:txBody>
      </p:sp>
      <p:sp>
        <p:nvSpPr>
          <p:cNvPr id="508" name="Google Shape;508;g3763ae15790_0_188"/>
          <p:cNvSpPr txBox="1"/>
          <p:nvPr/>
        </p:nvSpPr>
        <p:spPr>
          <a:xfrm>
            <a:off x="13417061" y="2637693"/>
            <a:ext cx="3991500" cy="5541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2700">
                <a:solidFill>
                  <a:srgbClr val="000000"/>
                </a:solidFill>
                <a:latin typeface="Arial"/>
                <a:ea typeface="Arial"/>
                <a:cs typeface="Arial"/>
                <a:sym typeface="Arial"/>
              </a:rPr>
              <a:t>Waffle Gardens</a:t>
            </a:r>
            <a:endParaRPr sz="2700">
              <a:solidFill>
                <a:srgbClr val="A1E8D9"/>
              </a:solidFill>
              <a:latin typeface="Arial"/>
              <a:ea typeface="Arial"/>
              <a:cs typeface="Arial"/>
              <a:sym typeface="Arial"/>
            </a:endParaRPr>
          </a:p>
        </p:txBody>
      </p:sp>
      <p:sp>
        <p:nvSpPr>
          <p:cNvPr id="509" name="Google Shape;509;g3763ae15790_0_188"/>
          <p:cNvSpPr txBox="1"/>
          <p:nvPr/>
        </p:nvSpPr>
        <p:spPr>
          <a:xfrm>
            <a:off x="13417061" y="6301157"/>
            <a:ext cx="3991500" cy="4617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2100">
                <a:solidFill>
                  <a:srgbClr val="000000"/>
                </a:solidFill>
                <a:latin typeface="Arial"/>
                <a:ea typeface="Arial"/>
                <a:cs typeface="Arial"/>
                <a:sym typeface="Arial"/>
              </a:rPr>
              <a:t>English | Spanish</a:t>
            </a:r>
            <a:endParaRPr sz="2100">
              <a:solidFill>
                <a:srgbClr val="A1E8D9"/>
              </a:solidFill>
              <a:latin typeface="Arial"/>
              <a:ea typeface="Arial"/>
              <a:cs typeface="Arial"/>
              <a:sym typeface="Arial"/>
            </a:endParaRPr>
          </a:p>
        </p:txBody>
      </p:sp>
      <p:sp>
        <p:nvSpPr>
          <p:cNvPr id="510" name="Google Shape;510;g3763ae15790_0_188"/>
          <p:cNvSpPr txBox="1"/>
          <p:nvPr/>
        </p:nvSpPr>
        <p:spPr>
          <a:xfrm>
            <a:off x="3895344" y="9162288"/>
            <a:ext cx="10149900" cy="9696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lang="en-US" sz="5400">
                <a:solidFill>
                  <a:schemeClr val="dk1"/>
                </a:solidFill>
                <a:latin typeface="Arial"/>
                <a:ea typeface="Arial"/>
                <a:cs typeface="Arial"/>
                <a:sym typeface="Arial"/>
              </a:rPr>
              <a:t>https://wearewater.colorado.edu</a:t>
            </a:r>
            <a:endParaRPr sz="2100"/>
          </a:p>
        </p:txBody>
      </p:sp>
      <p:pic>
        <p:nvPicPr>
          <p:cNvPr id="511" name="Google Shape;511;g3763ae15790_0_188"/>
          <p:cNvPicPr preferRelativeResize="0"/>
          <p:nvPr/>
        </p:nvPicPr>
        <p:blipFill>
          <a:blip r:embed="rId3">
            <a:alphaModFix/>
          </a:blip>
          <a:stretch>
            <a:fillRect/>
          </a:stretch>
        </p:blipFill>
        <p:spPr>
          <a:xfrm>
            <a:off x="838200" y="3344204"/>
            <a:ext cx="2732886" cy="4647450"/>
          </a:xfrm>
          <a:prstGeom prst="rect">
            <a:avLst/>
          </a:prstGeom>
          <a:noFill/>
          <a:ln>
            <a:noFill/>
          </a:ln>
        </p:spPr>
      </p:pic>
      <p:pic>
        <p:nvPicPr>
          <p:cNvPr id="512" name="Google Shape;512;g3763ae15790_0_188"/>
          <p:cNvPicPr preferRelativeResize="0"/>
          <p:nvPr/>
        </p:nvPicPr>
        <p:blipFill>
          <a:blip r:embed="rId4">
            <a:alphaModFix/>
          </a:blip>
          <a:stretch>
            <a:fillRect/>
          </a:stretch>
        </p:blipFill>
        <p:spPr>
          <a:xfrm>
            <a:off x="4777011" y="3474756"/>
            <a:ext cx="3438525" cy="4438650"/>
          </a:xfrm>
          <a:prstGeom prst="rect">
            <a:avLst/>
          </a:prstGeom>
          <a:noFill/>
          <a:ln>
            <a:noFill/>
          </a:ln>
        </p:spPr>
      </p:pic>
      <p:pic>
        <p:nvPicPr>
          <p:cNvPr id="513" name="Google Shape;513;g3763ae15790_0_188"/>
          <p:cNvPicPr preferRelativeResize="0"/>
          <p:nvPr/>
        </p:nvPicPr>
        <p:blipFill>
          <a:blip r:embed="rId5">
            <a:alphaModFix/>
          </a:blip>
          <a:stretch>
            <a:fillRect/>
          </a:stretch>
        </p:blipFill>
        <p:spPr>
          <a:xfrm>
            <a:off x="9434736" y="3496590"/>
            <a:ext cx="3438525" cy="4410075"/>
          </a:xfrm>
          <a:prstGeom prst="rect">
            <a:avLst/>
          </a:prstGeom>
          <a:noFill/>
          <a:ln>
            <a:noFill/>
          </a:ln>
        </p:spPr>
      </p:pic>
      <p:pic>
        <p:nvPicPr>
          <p:cNvPr id="514" name="Google Shape;514;g3763ae15790_0_188"/>
          <p:cNvPicPr preferRelativeResize="0"/>
          <p:nvPr/>
        </p:nvPicPr>
        <p:blipFill>
          <a:blip r:embed="rId6">
            <a:alphaModFix/>
          </a:blip>
          <a:stretch>
            <a:fillRect/>
          </a:stretch>
        </p:blipFill>
        <p:spPr>
          <a:xfrm>
            <a:off x="13863861" y="3344190"/>
            <a:ext cx="3400425" cy="2667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3763ae15790_0_205"/>
          <p:cNvSpPr txBox="1"/>
          <p:nvPr>
            <p:ph type="title"/>
          </p:nvPr>
        </p:nvSpPr>
        <p:spPr>
          <a:xfrm>
            <a:off x="623400" y="890051"/>
            <a:ext cx="17041200" cy="1414800"/>
          </a:xfrm>
          <a:prstGeom prst="rect">
            <a:avLst/>
          </a:prstGeom>
          <a:noFill/>
          <a:ln>
            <a:noFill/>
          </a:ln>
        </p:spPr>
        <p:txBody>
          <a:bodyPr anchorCtr="0" anchor="t" bIns="137150" lIns="137150" spcFirstLastPara="1" rIns="137150" wrap="square" tIns="137150">
            <a:normAutofit/>
          </a:bodyPr>
          <a:lstStyle/>
          <a:p>
            <a:pPr indent="0" lvl="0" marL="0" rtl="0" algn="l">
              <a:lnSpc>
                <a:spcPct val="100000"/>
              </a:lnSpc>
              <a:spcBef>
                <a:spcPts val="0"/>
              </a:spcBef>
              <a:spcAft>
                <a:spcPts val="0"/>
              </a:spcAft>
              <a:buClr>
                <a:schemeClr val="accent3"/>
              </a:buClr>
              <a:buSzPts val="5400"/>
              <a:buFont typeface="Trebuchet MS"/>
              <a:buNone/>
            </a:pPr>
            <a:r>
              <a:rPr lang="en-US"/>
              <a:t>Learning Resources: Be a Water Historian</a:t>
            </a:r>
            <a:endParaRPr/>
          </a:p>
        </p:txBody>
      </p:sp>
      <p:sp>
        <p:nvSpPr>
          <p:cNvPr id="521" name="Google Shape;521;g3763ae15790_0_205"/>
          <p:cNvSpPr txBox="1"/>
          <p:nvPr/>
        </p:nvSpPr>
        <p:spPr>
          <a:xfrm>
            <a:off x="7612380" y="2504247"/>
            <a:ext cx="8798100" cy="67881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US" sz="4800">
                <a:solidFill>
                  <a:srgbClr val="000000"/>
                </a:solidFill>
                <a:latin typeface="Arial"/>
                <a:ea typeface="Arial"/>
                <a:cs typeface="Arial"/>
                <a:sym typeface="Arial"/>
              </a:rPr>
              <a:t>English | Spanish</a:t>
            </a:r>
            <a:endParaRPr sz="4800">
              <a:solidFill>
                <a:srgbClr val="A1E8D9"/>
              </a:solidFill>
              <a:latin typeface="Arial"/>
              <a:ea typeface="Arial"/>
              <a:cs typeface="Arial"/>
              <a:sym typeface="Arial"/>
            </a:endParaRPr>
          </a:p>
          <a:p>
            <a:pPr indent="0" lvl="0" marL="0" marR="0" rtl="0" algn="ctr">
              <a:spcBef>
                <a:spcPts val="0"/>
              </a:spcBef>
              <a:spcAft>
                <a:spcPts val="0"/>
              </a:spcAft>
              <a:buNone/>
            </a:pPr>
            <a:r>
              <a:rPr lang="en-US" sz="4800">
                <a:solidFill>
                  <a:srgbClr val="000000"/>
                </a:solidFill>
                <a:latin typeface="Arial"/>
                <a:ea typeface="Arial"/>
                <a:cs typeface="Arial"/>
                <a:sym typeface="Arial"/>
              </a:rPr>
              <a:t>Navajo &amp; English</a:t>
            </a:r>
            <a:endParaRPr sz="2100"/>
          </a:p>
          <a:p>
            <a:pPr indent="0" lvl="0" marL="0" marR="0" rtl="0" algn="ctr">
              <a:spcBef>
                <a:spcPts val="0"/>
              </a:spcBef>
              <a:spcAft>
                <a:spcPts val="0"/>
              </a:spcAft>
              <a:buNone/>
            </a:pPr>
            <a:r>
              <a:t/>
            </a:r>
            <a:endParaRPr sz="4800">
              <a:solidFill>
                <a:srgbClr val="000000"/>
              </a:solidFill>
              <a:latin typeface="Arial"/>
              <a:ea typeface="Arial"/>
              <a:cs typeface="Arial"/>
              <a:sym typeface="Arial"/>
            </a:endParaRPr>
          </a:p>
          <a:p>
            <a:pPr indent="0" lvl="0" marL="0" marR="0" rtl="0" algn="ctr">
              <a:spcBef>
                <a:spcPts val="0"/>
              </a:spcBef>
              <a:spcAft>
                <a:spcPts val="0"/>
              </a:spcAft>
              <a:buNone/>
            </a:pPr>
            <a:r>
              <a:t/>
            </a:r>
            <a:endParaRPr sz="4800">
              <a:solidFill>
                <a:srgbClr val="000000"/>
              </a:solidFill>
              <a:latin typeface="Arial"/>
              <a:ea typeface="Arial"/>
              <a:cs typeface="Arial"/>
              <a:sym typeface="Arial"/>
            </a:endParaRPr>
          </a:p>
          <a:p>
            <a:pPr indent="0" lvl="0" marL="0" marR="0" rtl="0" algn="ctr">
              <a:spcBef>
                <a:spcPts val="0"/>
              </a:spcBef>
              <a:spcAft>
                <a:spcPts val="0"/>
              </a:spcAft>
              <a:buNone/>
            </a:pPr>
            <a:r>
              <a:rPr lang="en-US" sz="4800">
                <a:solidFill>
                  <a:srgbClr val="000000"/>
                </a:solidFill>
                <a:latin typeface="Arial"/>
                <a:ea typeface="Arial"/>
                <a:cs typeface="Arial"/>
                <a:sym typeface="Arial"/>
              </a:rPr>
              <a:t>Interview and record stories from a family member, teacher, friend, or community member</a:t>
            </a:r>
            <a:endParaRPr sz="2100"/>
          </a:p>
          <a:p>
            <a:pPr indent="0" lvl="0" marL="0" marR="0" rtl="0" algn="l">
              <a:spcBef>
                <a:spcPts val="0"/>
              </a:spcBef>
              <a:spcAft>
                <a:spcPts val="0"/>
              </a:spcAft>
              <a:buNone/>
            </a:pPr>
            <a:r>
              <a:t/>
            </a:r>
            <a:endParaRPr sz="4800">
              <a:solidFill>
                <a:srgbClr val="000000"/>
              </a:solidFill>
              <a:latin typeface="Arial"/>
              <a:ea typeface="Arial"/>
              <a:cs typeface="Arial"/>
              <a:sym typeface="Arial"/>
            </a:endParaRPr>
          </a:p>
          <a:p>
            <a:pPr indent="0" lvl="0" marL="0" marR="0" rtl="0" algn="ctr">
              <a:spcBef>
                <a:spcPts val="0"/>
              </a:spcBef>
              <a:spcAft>
                <a:spcPts val="0"/>
              </a:spcAft>
              <a:buNone/>
            </a:pPr>
            <a:r>
              <a:t/>
            </a:r>
            <a:endParaRPr sz="4800">
              <a:solidFill>
                <a:srgbClr val="A1E8D9"/>
              </a:solidFill>
              <a:latin typeface="Arial"/>
              <a:ea typeface="Arial"/>
              <a:cs typeface="Arial"/>
              <a:sym typeface="Arial"/>
            </a:endParaRPr>
          </a:p>
        </p:txBody>
      </p:sp>
      <p:pic>
        <p:nvPicPr>
          <p:cNvPr id="522" name="Google Shape;522;g3763ae15790_0_205"/>
          <p:cNvPicPr preferRelativeResize="0"/>
          <p:nvPr/>
        </p:nvPicPr>
        <p:blipFill>
          <a:blip r:embed="rId3">
            <a:alphaModFix/>
          </a:blip>
          <a:stretch>
            <a:fillRect/>
          </a:stretch>
        </p:blipFill>
        <p:spPr>
          <a:xfrm>
            <a:off x="1981200" y="2457250"/>
            <a:ext cx="5455600" cy="7010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3763ae15790_0_212"/>
          <p:cNvSpPr txBox="1"/>
          <p:nvPr>
            <p:ph type="title"/>
          </p:nvPr>
        </p:nvSpPr>
        <p:spPr>
          <a:xfrm>
            <a:off x="623400" y="890051"/>
            <a:ext cx="17041200" cy="1414800"/>
          </a:xfrm>
          <a:prstGeom prst="rect">
            <a:avLst/>
          </a:prstGeom>
          <a:noFill/>
          <a:ln>
            <a:noFill/>
          </a:ln>
        </p:spPr>
        <p:txBody>
          <a:bodyPr anchorCtr="0" anchor="t" bIns="137150" lIns="137150" spcFirstLastPara="1" rIns="137150" wrap="square" tIns="137150">
            <a:normAutofit/>
          </a:bodyPr>
          <a:lstStyle/>
          <a:p>
            <a:pPr indent="0" lvl="0" marL="0" rtl="0" algn="l">
              <a:lnSpc>
                <a:spcPct val="100000"/>
              </a:lnSpc>
              <a:spcBef>
                <a:spcPts val="0"/>
              </a:spcBef>
              <a:spcAft>
                <a:spcPts val="0"/>
              </a:spcAft>
              <a:buClr>
                <a:schemeClr val="accent3"/>
              </a:buClr>
              <a:buSzPts val="5400"/>
              <a:buFont typeface="Trebuchet MS"/>
              <a:buNone/>
            </a:pPr>
            <a:r>
              <a:rPr lang="en-US"/>
              <a:t>Be a Water Historian</a:t>
            </a:r>
            <a:endParaRPr/>
          </a:p>
        </p:txBody>
      </p:sp>
      <p:pic>
        <p:nvPicPr>
          <p:cNvPr id="528" name="Google Shape;528;g3763ae15790_0_212"/>
          <p:cNvPicPr preferRelativeResize="0"/>
          <p:nvPr/>
        </p:nvPicPr>
        <p:blipFill>
          <a:blip r:embed="rId3">
            <a:alphaModFix/>
          </a:blip>
          <a:stretch>
            <a:fillRect/>
          </a:stretch>
        </p:blipFill>
        <p:spPr>
          <a:xfrm>
            <a:off x="12456138" y="571100"/>
            <a:ext cx="5208450" cy="3081300"/>
          </a:xfrm>
          <a:prstGeom prst="rect">
            <a:avLst/>
          </a:prstGeom>
          <a:noFill/>
          <a:ln>
            <a:noFill/>
          </a:ln>
        </p:spPr>
      </p:pic>
      <p:pic>
        <p:nvPicPr>
          <p:cNvPr id="529" name="Google Shape;529;g3763ae15790_0_212"/>
          <p:cNvPicPr preferRelativeResize="0"/>
          <p:nvPr/>
        </p:nvPicPr>
        <p:blipFill>
          <a:blip r:embed="rId4">
            <a:alphaModFix/>
          </a:blip>
          <a:stretch>
            <a:fillRect/>
          </a:stretch>
        </p:blipFill>
        <p:spPr>
          <a:xfrm>
            <a:off x="8312625" y="3467100"/>
            <a:ext cx="5467350" cy="3352800"/>
          </a:xfrm>
          <a:prstGeom prst="rect">
            <a:avLst/>
          </a:prstGeom>
          <a:noFill/>
          <a:ln>
            <a:noFill/>
          </a:ln>
        </p:spPr>
      </p:pic>
      <p:pic>
        <p:nvPicPr>
          <p:cNvPr id="530" name="Google Shape;530;g3763ae15790_0_212"/>
          <p:cNvPicPr preferRelativeResize="0"/>
          <p:nvPr/>
        </p:nvPicPr>
        <p:blipFill>
          <a:blip r:embed="rId5">
            <a:alphaModFix/>
          </a:blip>
          <a:stretch>
            <a:fillRect/>
          </a:stretch>
        </p:blipFill>
        <p:spPr>
          <a:xfrm>
            <a:off x="12162777" y="6382400"/>
            <a:ext cx="5208450" cy="3136035"/>
          </a:xfrm>
          <a:prstGeom prst="rect">
            <a:avLst/>
          </a:prstGeom>
          <a:noFill/>
          <a:ln>
            <a:noFill/>
          </a:ln>
        </p:spPr>
      </p:pic>
      <p:sp>
        <p:nvSpPr>
          <p:cNvPr id="531" name="Google Shape;531;g3763ae15790_0_212"/>
          <p:cNvSpPr txBox="1"/>
          <p:nvPr/>
        </p:nvSpPr>
        <p:spPr>
          <a:xfrm>
            <a:off x="885175" y="2186100"/>
            <a:ext cx="7536000" cy="71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a:solidFill>
                  <a:schemeClr val="dk1"/>
                </a:solidFill>
              </a:rPr>
              <a:t>What you will need:</a:t>
            </a:r>
            <a:endParaRPr sz="4200">
              <a:solidFill>
                <a:schemeClr val="dk1"/>
              </a:solidFill>
            </a:endParaRPr>
          </a:p>
          <a:p>
            <a:pPr indent="0" lvl="0" marL="0" rtl="0" algn="l">
              <a:spcBef>
                <a:spcPts val="0"/>
              </a:spcBef>
              <a:spcAft>
                <a:spcPts val="0"/>
              </a:spcAft>
              <a:buNone/>
            </a:pPr>
            <a:r>
              <a:t/>
            </a:r>
            <a:endParaRPr sz="4200">
              <a:solidFill>
                <a:schemeClr val="dk1"/>
              </a:solidFill>
            </a:endParaRPr>
          </a:p>
          <a:p>
            <a:pPr indent="-495300" lvl="0" marL="457200" rtl="0" algn="l">
              <a:spcBef>
                <a:spcPts val="0"/>
              </a:spcBef>
              <a:spcAft>
                <a:spcPts val="0"/>
              </a:spcAft>
              <a:buClr>
                <a:schemeClr val="dk1"/>
              </a:buClr>
              <a:buSzPts val="4200"/>
              <a:buChar char="●"/>
            </a:pPr>
            <a:r>
              <a:rPr lang="en-US" sz="4200">
                <a:solidFill>
                  <a:schemeClr val="dk1"/>
                </a:solidFill>
              </a:rPr>
              <a:t>Pen or pencil to write your questions</a:t>
            </a:r>
            <a:endParaRPr sz="4200">
              <a:solidFill>
                <a:schemeClr val="dk1"/>
              </a:solidFill>
            </a:endParaRPr>
          </a:p>
          <a:p>
            <a:pPr indent="-495300" lvl="0" marL="457200" rtl="0" algn="l">
              <a:spcBef>
                <a:spcPts val="0"/>
              </a:spcBef>
              <a:spcAft>
                <a:spcPts val="0"/>
              </a:spcAft>
              <a:buClr>
                <a:schemeClr val="dk1"/>
              </a:buClr>
              <a:buSzPts val="4200"/>
              <a:buChar char="●"/>
            </a:pPr>
            <a:r>
              <a:rPr lang="en-US" sz="4200">
                <a:solidFill>
                  <a:schemeClr val="dk1"/>
                </a:solidFill>
              </a:rPr>
              <a:t>“Brainstorm Your Interview” Guide</a:t>
            </a:r>
            <a:endParaRPr sz="4200">
              <a:solidFill>
                <a:schemeClr val="dk1"/>
              </a:solidFill>
            </a:endParaRPr>
          </a:p>
          <a:p>
            <a:pPr indent="-495300" lvl="0" marL="457200" rtl="0" algn="l">
              <a:spcBef>
                <a:spcPts val="0"/>
              </a:spcBef>
              <a:spcAft>
                <a:spcPts val="0"/>
              </a:spcAft>
              <a:buClr>
                <a:schemeClr val="dk1"/>
              </a:buClr>
              <a:buSzPts val="4200"/>
              <a:buChar char="●"/>
            </a:pPr>
            <a:r>
              <a:rPr lang="en-US" sz="4200">
                <a:solidFill>
                  <a:schemeClr val="dk1"/>
                </a:solidFill>
              </a:rPr>
              <a:t>A family, friend, or community member to interview</a:t>
            </a:r>
            <a:endParaRPr sz="4200">
              <a:solidFill>
                <a:schemeClr val="dk1"/>
              </a:solidFill>
            </a:endParaRPr>
          </a:p>
          <a:p>
            <a:pPr indent="-495300" lvl="0" marL="457200" rtl="0" algn="l">
              <a:spcBef>
                <a:spcPts val="0"/>
              </a:spcBef>
              <a:spcAft>
                <a:spcPts val="0"/>
              </a:spcAft>
              <a:buClr>
                <a:schemeClr val="dk1"/>
              </a:buClr>
              <a:buSzPts val="4200"/>
              <a:buChar char="●"/>
            </a:pPr>
            <a:r>
              <a:rPr lang="en-US" sz="4200">
                <a:solidFill>
                  <a:schemeClr val="dk1"/>
                </a:solidFill>
              </a:rPr>
              <a:t>Smartphone, tablet, or computer to record</a:t>
            </a:r>
            <a:endParaRPr sz="42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535" name="Shape 535"/>
        <p:cNvGrpSpPr/>
        <p:nvPr/>
      </p:nvGrpSpPr>
      <p:grpSpPr>
        <a:xfrm>
          <a:off x="0" y="0"/>
          <a:ext cx="0" cy="0"/>
          <a:chOff x="0" y="0"/>
          <a:chExt cx="0" cy="0"/>
        </a:xfrm>
      </p:grpSpPr>
      <p:sp>
        <p:nvSpPr>
          <p:cNvPr id="536" name="Google Shape;536;g37497eabef1_0_33"/>
          <p:cNvSpPr txBox="1"/>
          <p:nvPr/>
        </p:nvSpPr>
        <p:spPr>
          <a:xfrm>
            <a:off x="2990550" y="2522200"/>
            <a:ext cx="12306900" cy="3417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US" sz="11100">
                <a:solidFill>
                  <a:schemeClr val="lt1"/>
                </a:solidFill>
                <a:latin typeface="Nunito Sans Black"/>
                <a:ea typeface="Nunito Sans Black"/>
                <a:cs typeface="Nunito Sans Black"/>
                <a:sym typeface="Nunito Sans Black"/>
              </a:rPr>
              <a:t>Tools and Resources </a:t>
            </a:r>
            <a:endParaRPr sz="11100">
              <a:solidFill>
                <a:srgbClr val="F8F8F8"/>
              </a:solidFill>
              <a:latin typeface="Nunito Sans Black"/>
              <a:ea typeface="Nunito Sans Black"/>
              <a:cs typeface="Nunito Sans Black"/>
              <a:sym typeface="Nunito Sans Black"/>
            </a:endParaRPr>
          </a:p>
        </p:txBody>
      </p:sp>
      <p:pic>
        <p:nvPicPr>
          <p:cNvPr id="537" name="Google Shape;537;g37497eabef1_0_33" title="White__tagline (1).png"/>
          <p:cNvPicPr preferRelativeResize="0"/>
          <p:nvPr/>
        </p:nvPicPr>
        <p:blipFill>
          <a:blip r:embed="rId3">
            <a:alphaModFix/>
          </a:blip>
          <a:stretch>
            <a:fillRect/>
          </a:stretch>
        </p:blipFill>
        <p:spPr>
          <a:xfrm>
            <a:off x="15083000" y="9025325"/>
            <a:ext cx="2926024" cy="10436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3754f8c3ae1_0_35"/>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43" name="Google Shape;543;g3754f8c3ae1_0_35"/>
          <p:cNvSpPr txBox="1"/>
          <p:nvPr>
            <p:ph type="title"/>
          </p:nvPr>
        </p:nvSpPr>
        <p:spPr>
          <a:xfrm>
            <a:off x="950250" y="459000"/>
            <a:ext cx="16387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Resources for Facilitators</a:t>
            </a:r>
            <a:endParaRPr sz="9900">
              <a:solidFill>
                <a:schemeClr val="lt1"/>
              </a:solidFill>
              <a:latin typeface="Nunito Sans Black"/>
              <a:ea typeface="Nunito Sans Black"/>
              <a:cs typeface="Nunito Sans Black"/>
              <a:sym typeface="Nunito Sans Black"/>
            </a:endParaRPr>
          </a:p>
        </p:txBody>
      </p:sp>
      <p:pic>
        <p:nvPicPr>
          <p:cNvPr id="544" name="Google Shape;544;g3754f8c3ae1_0_35"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545" name="Google Shape;545;g3754f8c3ae1_0_35"/>
          <p:cNvPicPr preferRelativeResize="0"/>
          <p:nvPr/>
        </p:nvPicPr>
        <p:blipFill rotWithShape="1">
          <a:blip r:embed="rId4">
            <a:alphaModFix/>
          </a:blip>
          <a:srcRect b="0" l="38347" r="0" t="0"/>
          <a:stretch/>
        </p:blipFill>
        <p:spPr>
          <a:xfrm>
            <a:off x="76200" y="2213400"/>
            <a:ext cx="12491420" cy="4244500"/>
          </a:xfrm>
          <a:prstGeom prst="rect">
            <a:avLst/>
          </a:prstGeom>
          <a:noFill/>
          <a:ln>
            <a:noFill/>
          </a:ln>
        </p:spPr>
      </p:pic>
      <p:sp>
        <p:nvSpPr>
          <p:cNvPr id="546" name="Google Shape;546;g3754f8c3ae1_0_35"/>
          <p:cNvSpPr txBox="1"/>
          <p:nvPr/>
        </p:nvSpPr>
        <p:spPr>
          <a:xfrm>
            <a:off x="2729700" y="6845375"/>
            <a:ext cx="8574300" cy="2493600"/>
          </a:xfrm>
          <a:prstGeom prst="rect">
            <a:avLst/>
          </a:prstGeom>
          <a:noFill/>
          <a:ln>
            <a:noFill/>
          </a:ln>
        </p:spPr>
        <p:txBody>
          <a:bodyPr anchorCtr="0" anchor="t" bIns="91425" lIns="91425" spcFirstLastPara="1" rIns="91425" wrap="square" tIns="91425">
            <a:spAutoFit/>
          </a:bodyPr>
          <a:lstStyle/>
          <a:p>
            <a:pPr indent="-419100" lvl="0" marL="914400" rtl="0" algn="l">
              <a:spcBef>
                <a:spcPts val="0"/>
              </a:spcBef>
              <a:spcAft>
                <a:spcPts val="0"/>
              </a:spcAft>
              <a:buClr>
                <a:schemeClr val="dk1"/>
              </a:buClr>
              <a:buSzPts val="3000"/>
              <a:buFont typeface="Nunito Sans"/>
              <a:buChar char="-"/>
            </a:pPr>
            <a:r>
              <a:rPr lang="en-US" sz="3000">
                <a:solidFill>
                  <a:schemeClr val="dk1"/>
                </a:solidFill>
                <a:latin typeface="Nunito Sans"/>
                <a:ea typeface="Nunito Sans"/>
                <a:cs typeface="Nunito Sans"/>
                <a:sym typeface="Nunito Sans"/>
              </a:rPr>
              <a:t>Promotional Toolkit</a:t>
            </a:r>
            <a:endParaRPr sz="3000">
              <a:solidFill>
                <a:schemeClr val="dk1"/>
              </a:solidFill>
              <a:latin typeface="Nunito Sans"/>
              <a:ea typeface="Nunito Sans"/>
              <a:cs typeface="Nunito Sans"/>
              <a:sym typeface="Nunito Sans"/>
            </a:endParaRPr>
          </a:p>
          <a:p>
            <a:pPr indent="-419100" lvl="0" marL="914400" rtl="0" algn="l">
              <a:spcBef>
                <a:spcPts val="0"/>
              </a:spcBef>
              <a:spcAft>
                <a:spcPts val="0"/>
              </a:spcAft>
              <a:buClr>
                <a:schemeClr val="dk1"/>
              </a:buClr>
              <a:buSzPts val="3000"/>
              <a:buFont typeface="Nunito Sans"/>
              <a:buChar char="-"/>
            </a:pPr>
            <a:r>
              <a:rPr lang="en-US" sz="3000">
                <a:solidFill>
                  <a:schemeClr val="dk1"/>
                </a:solidFill>
                <a:latin typeface="Nunito Sans"/>
                <a:ea typeface="Nunito Sans"/>
                <a:cs typeface="Nunito Sans"/>
                <a:sym typeface="Nunito Sans"/>
              </a:rPr>
              <a:t>Flyers, Posters, Bookmarks, Sticker Designs</a:t>
            </a:r>
            <a:endParaRPr sz="3000">
              <a:solidFill>
                <a:schemeClr val="dk1"/>
              </a:solidFill>
              <a:latin typeface="Nunito Sans"/>
              <a:ea typeface="Nunito Sans"/>
              <a:cs typeface="Nunito Sans"/>
              <a:sym typeface="Nunito Sans"/>
            </a:endParaRPr>
          </a:p>
          <a:p>
            <a:pPr indent="-419100" lvl="0" marL="914400" rtl="0" algn="l">
              <a:spcBef>
                <a:spcPts val="0"/>
              </a:spcBef>
              <a:spcAft>
                <a:spcPts val="0"/>
              </a:spcAft>
              <a:buClr>
                <a:schemeClr val="dk1"/>
              </a:buClr>
              <a:buSzPts val="3000"/>
              <a:buFont typeface="Nunito Sans"/>
              <a:buChar char="-"/>
            </a:pPr>
            <a:r>
              <a:rPr lang="en-US" sz="3000">
                <a:solidFill>
                  <a:schemeClr val="dk1"/>
                </a:solidFill>
                <a:latin typeface="Nunito Sans"/>
                <a:ea typeface="Nunito Sans"/>
                <a:cs typeface="Nunito Sans"/>
                <a:sym typeface="Nunito Sans"/>
              </a:rPr>
              <a:t>Free online trainings</a:t>
            </a:r>
            <a:endParaRPr sz="3000">
              <a:solidFill>
                <a:schemeClr val="dk1"/>
              </a:solidFill>
              <a:latin typeface="Nunito Sans"/>
              <a:ea typeface="Nunito Sans"/>
              <a:cs typeface="Nunito Sans"/>
              <a:sym typeface="Nunito Sans"/>
            </a:endParaRPr>
          </a:p>
          <a:p>
            <a:pPr indent="-419100" lvl="0" marL="914400" rtl="0" algn="l">
              <a:spcBef>
                <a:spcPts val="0"/>
              </a:spcBef>
              <a:spcAft>
                <a:spcPts val="0"/>
              </a:spcAft>
              <a:buClr>
                <a:schemeClr val="dk1"/>
              </a:buClr>
              <a:buSzPts val="3000"/>
              <a:buFont typeface="Nunito Sans"/>
              <a:buChar char="-"/>
            </a:pPr>
            <a:r>
              <a:rPr lang="en-US" sz="3000">
                <a:solidFill>
                  <a:schemeClr val="dk1"/>
                </a:solidFill>
                <a:latin typeface="Nunito Sans"/>
                <a:ea typeface="Nunito Sans"/>
                <a:cs typeface="Nunito Sans"/>
                <a:sym typeface="Nunito Sans"/>
              </a:rPr>
              <a:t>Program planning guides, </a:t>
            </a:r>
            <a:endParaRPr sz="3000">
              <a:solidFill>
                <a:schemeClr val="dk1"/>
              </a:solidFill>
              <a:latin typeface="Nunito Sans"/>
              <a:ea typeface="Nunito Sans"/>
              <a:cs typeface="Nunito Sans"/>
              <a:sym typeface="Nunito Sans"/>
            </a:endParaRPr>
          </a:p>
          <a:p>
            <a:pPr indent="-419100" lvl="0" marL="914400" rtl="0" algn="l">
              <a:spcBef>
                <a:spcPts val="0"/>
              </a:spcBef>
              <a:spcAft>
                <a:spcPts val="0"/>
              </a:spcAft>
              <a:buClr>
                <a:schemeClr val="dk1"/>
              </a:buClr>
              <a:buSzPts val="3000"/>
              <a:buFont typeface="Nunito Sans"/>
              <a:buChar char="-"/>
            </a:pPr>
            <a:r>
              <a:rPr lang="en-US" sz="3000">
                <a:solidFill>
                  <a:schemeClr val="dk1"/>
                </a:solidFill>
                <a:latin typeface="Nunito Sans"/>
                <a:ea typeface="Nunito Sans"/>
                <a:cs typeface="Nunito Sans"/>
                <a:sym typeface="Nunito Sans"/>
              </a:rPr>
              <a:t>April Event Calendar</a:t>
            </a:r>
            <a:endParaRPr sz="3000">
              <a:solidFill>
                <a:schemeClr val="dk1"/>
              </a:solidFill>
              <a:latin typeface="Nunito Sans"/>
              <a:ea typeface="Nunito Sans"/>
              <a:cs typeface="Nunito Sans"/>
              <a:sym typeface="Nunito Sans"/>
            </a:endParaRPr>
          </a:p>
        </p:txBody>
      </p:sp>
      <p:sp>
        <p:nvSpPr>
          <p:cNvPr id="547" name="Google Shape;547;g3754f8c3ae1_0_35"/>
          <p:cNvSpPr txBox="1"/>
          <p:nvPr/>
        </p:nvSpPr>
        <p:spPr>
          <a:xfrm>
            <a:off x="10839025" y="6845375"/>
            <a:ext cx="8574300" cy="1569900"/>
          </a:xfrm>
          <a:prstGeom prst="rect">
            <a:avLst/>
          </a:prstGeom>
          <a:noFill/>
          <a:ln>
            <a:noFill/>
          </a:ln>
        </p:spPr>
        <p:txBody>
          <a:bodyPr anchorCtr="0" anchor="t" bIns="91425" lIns="91425" spcFirstLastPara="1" rIns="91425" wrap="square" tIns="91425">
            <a:spAutoFit/>
          </a:bodyPr>
          <a:lstStyle/>
          <a:p>
            <a:pPr indent="-419100" lvl="0" marL="914400" rtl="0" algn="l">
              <a:spcBef>
                <a:spcPts val="0"/>
              </a:spcBef>
              <a:spcAft>
                <a:spcPts val="0"/>
              </a:spcAft>
              <a:buClr>
                <a:schemeClr val="dk1"/>
              </a:buClr>
              <a:buSzPts val="3000"/>
              <a:buFont typeface="Nunito Sans"/>
              <a:buChar char="-"/>
            </a:pPr>
            <a:r>
              <a:rPr lang="en-US" sz="3000">
                <a:solidFill>
                  <a:schemeClr val="dk1"/>
                </a:solidFill>
                <a:latin typeface="Nunito Sans"/>
                <a:ea typeface="Nunito Sans"/>
                <a:cs typeface="Nunito Sans"/>
                <a:sym typeface="Nunito Sans"/>
              </a:rPr>
              <a:t>Monthly meet ups on Zoom</a:t>
            </a:r>
            <a:endParaRPr sz="3000">
              <a:solidFill>
                <a:schemeClr val="dk1"/>
              </a:solidFill>
              <a:latin typeface="Nunito Sans"/>
              <a:ea typeface="Nunito Sans"/>
              <a:cs typeface="Nunito Sans"/>
              <a:sym typeface="Nunito Sans"/>
            </a:endParaRPr>
          </a:p>
          <a:p>
            <a:pPr indent="-419100" lvl="0" marL="914400" rtl="0" algn="l">
              <a:spcBef>
                <a:spcPts val="0"/>
              </a:spcBef>
              <a:spcAft>
                <a:spcPts val="0"/>
              </a:spcAft>
              <a:buClr>
                <a:schemeClr val="dk1"/>
              </a:buClr>
              <a:buSzPts val="3000"/>
              <a:buFont typeface="Nunito Sans"/>
              <a:buChar char="-"/>
            </a:pPr>
            <a:r>
              <a:rPr lang="en-US" sz="3000">
                <a:solidFill>
                  <a:schemeClr val="dk1"/>
                </a:solidFill>
                <a:latin typeface="Nunito Sans"/>
                <a:ea typeface="Nunito Sans"/>
                <a:cs typeface="Nunito Sans"/>
                <a:sym typeface="Nunito Sans"/>
              </a:rPr>
              <a:t>Access to volunteers/Ambassadors</a:t>
            </a:r>
            <a:endParaRPr sz="3000">
              <a:solidFill>
                <a:schemeClr val="dk1"/>
              </a:solidFill>
              <a:latin typeface="Nunito Sans"/>
              <a:ea typeface="Nunito Sans"/>
              <a:cs typeface="Nunito Sans"/>
              <a:sym typeface="Nunito Sans"/>
            </a:endParaRPr>
          </a:p>
          <a:p>
            <a:pPr indent="-419100" lvl="0" marL="914400" rtl="0" algn="l">
              <a:spcBef>
                <a:spcPts val="0"/>
              </a:spcBef>
              <a:spcAft>
                <a:spcPts val="0"/>
              </a:spcAft>
              <a:buClr>
                <a:schemeClr val="dk1"/>
              </a:buClr>
              <a:buSzPts val="3000"/>
              <a:buFont typeface="Nunito Sans"/>
              <a:buChar char="-"/>
            </a:pPr>
            <a:r>
              <a:rPr lang="en-US" sz="3000">
                <a:solidFill>
                  <a:schemeClr val="dk1"/>
                </a:solidFill>
                <a:latin typeface="Nunito Sans"/>
                <a:ea typeface="Nunito Sans"/>
                <a:cs typeface="Nunito Sans"/>
                <a:sym typeface="Nunito Sans"/>
              </a:rPr>
              <a:t>Plug and Play events &amp; programs</a:t>
            </a:r>
            <a:endParaRPr sz="3000">
              <a:solidFill>
                <a:schemeClr val="dk1"/>
              </a:solidFill>
              <a:latin typeface="Nunito Sans"/>
              <a:ea typeface="Nunito Sans"/>
              <a:cs typeface="Nunito Sans"/>
              <a:sym typeface="Nunito Sans"/>
            </a:endParaRPr>
          </a:p>
        </p:txBody>
      </p:sp>
      <p:pic>
        <p:nvPicPr>
          <p:cNvPr id="548" name="Google Shape;548;g3754f8c3ae1_0_35" title="Screenshot 2025-08-18 at 1.23.05 PM.png"/>
          <p:cNvPicPr preferRelativeResize="0"/>
          <p:nvPr/>
        </p:nvPicPr>
        <p:blipFill>
          <a:blip r:embed="rId5">
            <a:alphaModFix/>
          </a:blip>
          <a:stretch>
            <a:fillRect/>
          </a:stretch>
        </p:blipFill>
        <p:spPr>
          <a:xfrm>
            <a:off x="12602125" y="2213400"/>
            <a:ext cx="5533479" cy="4244500"/>
          </a:xfrm>
          <a:prstGeom prst="rect">
            <a:avLst/>
          </a:prstGeom>
          <a:noFill/>
          <a:ln>
            <a:noFill/>
          </a:ln>
        </p:spPr>
      </p:pic>
      <p:pic>
        <p:nvPicPr>
          <p:cNvPr id="549" name="Google Shape;549;g3754f8c3ae1_0_35"/>
          <p:cNvPicPr preferRelativeResize="0"/>
          <p:nvPr/>
        </p:nvPicPr>
        <p:blipFill rotWithShape="1">
          <a:blip r:embed="rId6">
            <a:alphaModFix/>
          </a:blip>
          <a:srcRect b="0" l="2903" r="0" t="0"/>
          <a:stretch/>
        </p:blipFill>
        <p:spPr>
          <a:xfrm rot="-487457">
            <a:off x="60837" y="6181073"/>
            <a:ext cx="3073074" cy="412942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64798a75da_0_528"/>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5" name="Google Shape;555;g364798a75da_0_528"/>
          <p:cNvSpPr txBox="1"/>
          <p:nvPr>
            <p:ph type="title"/>
          </p:nvPr>
        </p:nvSpPr>
        <p:spPr>
          <a:xfrm>
            <a:off x="457200" y="427050"/>
            <a:ext cx="16387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SciStarter Ambassadors</a:t>
            </a:r>
            <a:endParaRPr sz="9900">
              <a:solidFill>
                <a:schemeClr val="lt1"/>
              </a:solidFill>
              <a:latin typeface="Nunito Sans Black"/>
              <a:ea typeface="Nunito Sans Black"/>
              <a:cs typeface="Nunito Sans Black"/>
              <a:sym typeface="Nunito Sans Black"/>
            </a:endParaRPr>
          </a:p>
        </p:txBody>
      </p:sp>
      <p:pic>
        <p:nvPicPr>
          <p:cNvPr id="556" name="Google Shape;556;g364798a75da_0_528"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557" name="Google Shape;557;g364798a75da_0_528"/>
          <p:cNvPicPr preferRelativeResize="0"/>
          <p:nvPr/>
        </p:nvPicPr>
        <p:blipFill rotWithShape="1">
          <a:blip r:embed="rId4">
            <a:alphaModFix/>
          </a:blip>
          <a:srcRect b="0" l="0" r="0" t="40037"/>
          <a:stretch/>
        </p:blipFill>
        <p:spPr>
          <a:xfrm>
            <a:off x="1361225" y="2999075"/>
            <a:ext cx="6638450" cy="4288851"/>
          </a:xfrm>
          <a:prstGeom prst="rect">
            <a:avLst/>
          </a:prstGeom>
          <a:noFill/>
          <a:ln>
            <a:noFill/>
          </a:ln>
          <a:effectLst>
            <a:outerShdw blurRad="57150" rotWithShape="0" algn="bl" dir="5400000" dist="19050">
              <a:srgbClr val="000000">
                <a:alpha val="50000"/>
              </a:srgbClr>
            </a:outerShdw>
          </a:effectLst>
        </p:spPr>
      </p:pic>
      <p:pic>
        <p:nvPicPr>
          <p:cNvPr id="558" name="Google Shape;558;g364798a75da_0_528"/>
          <p:cNvPicPr preferRelativeResize="0"/>
          <p:nvPr/>
        </p:nvPicPr>
        <p:blipFill rotWithShape="1">
          <a:blip r:embed="rId4">
            <a:alphaModFix/>
          </a:blip>
          <a:srcRect b="58422" l="6691" r="5381" t="24144"/>
          <a:stretch/>
        </p:blipFill>
        <p:spPr>
          <a:xfrm>
            <a:off x="348100" y="7647825"/>
            <a:ext cx="9647950" cy="2061000"/>
          </a:xfrm>
          <a:prstGeom prst="rect">
            <a:avLst/>
          </a:prstGeom>
          <a:noFill/>
          <a:ln>
            <a:noFill/>
          </a:ln>
          <a:effectLst>
            <a:outerShdw blurRad="57150" rotWithShape="0" algn="bl" dir="5400000" dist="19050">
              <a:srgbClr val="000000">
                <a:alpha val="50000"/>
              </a:srgbClr>
            </a:outerShdw>
          </a:effectLst>
        </p:spPr>
      </p:pic>
      <p:sp>
        <p:nvSpPr>
          <p:cNvPr id="559" name="Google Shape;559;g364798a75da_0_528"/>
          <p:cNvSpPr txBox="1"/>
          <p:nvPr/>
        </p:nvSpPr>
        <p:spPr>
          <a:xfrm>
            <a:off x="9540575" y="2575225"/>
            <a:ext cx="7699800" cy="3927900"/>
          </a:xfrm>
          <a:prstGeom prst="rect">
            <a:avLst/>
          </a:prstGeom>
          <a:noFill/>
          <a:ln>
            <a:noFill/>
          </a:ln>
        </p:spPr>
        <p:txBody>
          <a:bodyPr anchorCtr="0" anchor="t" bIns="91425" lIns="91425" spcFirstLastPara="1" rIns="91425" wrap="square" tIns="91425">
            <a:noAutofit/>
          </a:bodyPr>
          <a:lstStyle/>
          <a:p>
            <a:pPr indent="-539750" lvl="0" marL="457200" rtl="0" algn="l">
              <a:spcBef>
                <a:spcPts val="0"/>
              </a:spcBef>
              <a:spcAft>
                <a:spcPts val="0"/>
              </a:spcAft>
              <a:buClr>
                <a:srgbClr val="24284E"/>
              </a:buClr>
              <a:buSzPts val="4900"/>
              <a:buFont typeface="Nunito Sans"/>
              <a:buChar char="●"/>
            </a:pPr>
            <a:r>
              <a:rPr lang="en-US" sz="4900">
                <a:solidFill>
                  <a:srgbClr val="24284E"/>
                </a:solidFill>
                <a:latin typeface="Nunito Sans"/>
                <a:ea typeface="Nunito Sans"/>
                <a:cs typeface="Nunito Sans"/>
                <a:sym typeface="Nunito Sans"/>
              </a:rPr>
              <a:t>Search for Ambassadors in your area</a:t>
            </a:r>
            <a:endParaRPr sz="4900">
              <a:solidFill>
                <a:srgbClr val="24284E"/>
              </a:solidFill>
              <a:latin typeface="Nunito Sans"/>
              <a:ea typeface="Nunito Sans"/>
              <a:cs typeface="Nunito Sans"/>
              <a:sym typeface="Nunito Sans"/>
            </a:endParaRPr>
          </a:p>
          <a:p>
            <a:pPr indent="-539750" lvl="0" marL="457200" rtl="0" algn="l">
              <a:spcBef>
                <a:spcPts val="1400"/>
              </a:spcBef>
              <a:spcAft>
                <a:spcPts val="1400"/>
              </a:spcAft>
              <a:buClr>
                <a:srgbClr val="24284E"/>
              </a:buClr>
              <a:buSzPts val="4900"/>
              <a:buFont typeface="Nunito Sans"/>
              <a:buChar char="●"/>
            </a:pPr>
            <a:r>
              <a:rPr lang="en-US" sz="4900">
                <a:solidFill>
                  <a:srgbClr val="24284E"/>
                </a:solidFill>
                <a:latin typeface="Nunito Sans"/>
                <a:ea typeface="Nunito Sans"/>
                <a:cs typeface="Nunito Sans"/>
                <a:sym typeface="Nunito Sans"/>
              </a:rPr>
              <a:t>Reach out for programming </a:t>
            </a:r>
            <a:r>
              <a:rPr lang="en-US" sz="4900">
                <a:solidFill>
                  <a:srgbClr val="24284E"/>
                </a:solidFill>
                <a:latin typeface="Nunito Sans"/>
                <a:ea typeface="Nunito Sans"/>
                <a:cs typeface="Nunito Sans"/>
                <a:sym typeface="Nunito Sans"/>
              </a:rPr>
              <a:t>advice</a:t>
            </a:r>
            <a:r>
              <a:rPr lang="en-US" sz="4900">
                <a:solidFill>
                  <a:srgbClr val="24284E"/>
                </a:solidFill>
                <a:latin typeface="Nunito Sans"/>
                <a:ea typeface="Nunito Sans"/>
                <a:cs typeface="Nunito Sans"/>
                <a:sym typeface="Nunito Sans"/>
              </a:rPr>
              <a:t> and support!</a:t>
            </a:r>
            <a:endParaRPr sz="4900">
              <a:solidFill>
                <a:srgbClr val="24284E"/>
              </a:solidFill>
              <a:latin typeface="Nunito Sans"/>
              <a:ea typeface="Nunito Sans"/>
              <a:cs typeface="Nunito Sans"/>
              <a:sym typeface="Nuni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563" name="Shape 563"/>
        <p:cNvGrpSpPr/>
        <p:nvPr/>
      </p:nvGrpSpPr>
      <p:grpSpPr>
        <a:xfrm>
          <a:off x="0" y="0"/>
          <a:ext cx="0" cy="0"/>
          <a:chOff x="0" y="0"/>
          <a:chExt cx="0" cy="0"/>
        </a:xfrm>
      </p:grpSpPr>
      <p:sp>
        <p:nvSpPr>
          <p:cNvPr id="564" name="Google Shape;564;g364778d476c_0_11"/>
          <p:cNvSpPr txBox="1"/>
          <p:nvPr/>
        </p:nvSpPr>
        <p:spPr>
          <a:xfrm>
            <a:off x="2990550" y="4015850"/>
            <a:ext cx="12306900" cy="1708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US" sz="11100">
                <a:solidFill>
                  <a:schemeClr val="lt1"/>
                </a:solidFill>
                <a:latin typeface="Nunito Sans Black"/>
                <a:ea typeface="Nunito Sans Black"/>
                <a:cs typeface="Nunito Sans Black"/>
                <a:sym typeface="Nunito Sans Black"/>
              </a:rPr>
              <a:t>Next Steps</a:t>
            </a:r>
            <a:endParaRPr sz="11100">
              <a:solidFill>
                <a:srgbClr val="F8F8F8"/>
              </a:solidFill>
              <a:latin typeface="Nunito Sans Black"/>
              <a:ea typeface="Nunito Sans Black"/>
              <a:cs typeface="Nunito Sans Black"/>
              <a:sym typeface="Nunito Sans Black"/>
            </a:endParaRPr>
          </a:p>
        </p:txBody>
      </p:sp>
      <p:pic>
        <p:nvPicPr>
          <p:cNvPr id="565" name="Google Shape;565;g364778d476c_0_11" title="White__tagline (1).png"/>
          <p:cNvPicPr preferRelativeResize="0"/>
          <p:nvPr/>
        </p:nvPicPr>
        <p:blipFill>
          <a:blip r:embed="rId3">
            <a:alphaModFix/>
          </a:blip>
          <a:stretch>
            <a:fillRect/>
          </a:stretch>
        </p:blipFill>
        <p:spPr>
          <a:xfrm>
            <a:off x="15083000" y="9025325"/>
            <a:ext cx="2926024" cy="10436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3766a5a4b59_0_18"/>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571" name="Google Shape;571;g3766a5a4b59_0_18"/>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Calls to Action</a:t>
            </a:r>
            <a:endParaRPr sz="9900">
              <a:solidFill>
                <a:schemeClr val="lt1"/>
              </a:solidFill>
              <a:latin typeface="Nunito Sans Black"/>
              <a:ea typeface="Nunito Sans Black"/>
              <a:cs typeface="Nunito Sans Black"/>
              <a:sym typeface="Nunito Sans Black"/>
            </a:endParaRPr>
          </a:p>
        </p:txBody>
      </p:sp>
      <p:pic>
        <p:nvPicPr>
          <p:cNvPr id="572" name="Google Shape;572;g3766a5a4b59_0_18"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sp>
        <p:nvSpPr>
          <p:cNvPr id="573" name="Google Shape;573;g3766a5a4b59_0_18"/>
          <p:cNvSpPr txBox="1"/>
          <p:nvPr/>
        </p:nvSpPr>
        <p:spPr>
          <a:xfrm>
            <a:off x="763200" y="2616425"/>
            <a:ext cx="10104300" cy="7560900"/>
          </a:xfrm>
          <a:prstGeom prst="rect">
            <a:avLst/>
          </a:prstGeom>
          <a:noFill/>
          <a:ln>
            <a:noFill/>
          </a:ln>
        </p:spPr>
        <p:txBody>
          <a:bodyPr anchorCtr="0" anchor="t" bIns="91425" lIns="91425" spcFirstLastPara="1" rIns="91425" wrap="square" tIns="91425">
            <a:noAutofit/>
          </a:bodyPr>
          <a:lstStyle/>
          <a:p>
            <a:pPr indent="-577850" lvl="0" marL="457200" rtl="0" algn="l">
              <a:spcBef>
                <a:spcPts val="1000"/>
              </a:spcBef>
              <a:spcAft>
                <a:spcPts val="0"/>
              </a:spcAft>
              <a:buClr>
                <a:srgbClr val="252750"/>
              </a:buClr>
              <a:buSzPts val="5500"/>
              <a:buFont typeface="Nunito Sans"/>
              <a:buAutoNum type="arabicPeriod"/>
            </a:pPr>
            <a:r>
              <a:rPr b="1" lang="en-US" sz="5500">
                <a:solidFill>
                  <a:srgbClr val="252750"/>
                </a:solidFill>
                <a:latin typeface="Nunito Sans"/>
                <a:ea typeface="Nunito Sans"/>
                <a:cs typeface="Nunito Sans"/>
                <a:sym typeface="Nunito Sans"/>
              </a:rPr>
              <a:t>Join SciStarter</a:t>
            </a:r>
            <a:endParaRPr b="1" sz="5500">
              <a:solidFill>
                <a:srgbClr val="252750"/>
              </a:solidFill>
              <a:latin typeface="Nunito Sans"/>
              <a:ea typeface="Nunito Sans"/>
              <a:cs typeface="Nunito Sans"/>
              <a:sym typeface="Nunito Sans"/>
            </a:endParaRPr>
          </a:p>
          <a:p>
            <a:pPr indent="-577850" lvl="0" marL="457200" rtl="0" algn="l">
              <a:spcBef>
                <a:spcPts val="1000"/>
              </a:spcBef>
              <a:spcAft>
                <a:spcPts val="0"/>
              </a:spcAft>
              <a:buClr>
                <a:srgbClr val="252750"/>
              </a:buClr>
              <a:buSzPts val="5500"/>
              <a:buFont typeface="Nunito Sans"/>
              <a:buAutoNum type="arabicPeriod"/>
            </a:pPr>
            <a:r>
              <a:rPr b="1" lang="en-US" sz="5500">
                <a:solidFill>
                  <a:srgbClr val="252750"/>
                </a:solidFill>
                <a:latin typeface="Nunito Sans"/>
                <a:ea typeface="Nunito Sans"/>
                <a:cs typeface="Nunito Sans"/>
                <a:sym typeface="Nunito Sans"/>
              </a:rPr>
              <a:t>Join the Citizen and Community Science Library Network</a:t>
            </a:r>
            <a:endParaRPr b="1" sz="5500">
              <a:solidFill>
                <a:srgbClr val="252750"/>
              </a:solidFill>
              <a:latin typeface="Nunito Sans"/>
              <a:ea typeface="Nunito Sans"/>
              <a:cs typeface="Nunito Sans"/>
              <a:sym typeface="Nunito Sans"/>
            </a:endParaRPr>
          </a:p>
          <a:p>
            <a:pPr indent="-577850" lvl="0" marL="457200" rtl="0" algn="l">
              <a:spcBef>
                <a:spcPts val="1000"/>
              </a:spcBef>
              <a:spcAft>
                <a:spcPts val="0"/>
              </a:spcAft>
              <a:buClr>
                <a:srgbClr val="252750"/>
              </a:buClr>
              <a:buSzPts val="5500"/>
              <a:buFont typeface="Nunito Sans"/>
              <a:buAutoNum type="arabicPeriod"/>
            </a:pPr>
            <a:r>
              <a:rPr b="1" lang="en-US" sz="5500">
                <a:solidFill>
                  <a:srgbClr val="252750"/>
                </a:solidFill>
                <a:latin typeface="Nunito Sans"/>
                <a:ea typeface="Nunito Sans"/>
                <a:cs typeface="Nunito Sans"/>
                <a:sym typeface="Nunito Sans"/>
              </a:rPr>
              <a:t>Take the Foundations Training</a:t>
            </a:r>
            <a:endParaRPr b="1" sz="5500">
              <a:solidFill>
                <a:srgbClr val="252750"/>
              </a:solidFill>
              <a:latin typeface="Nunito Sans"/>
              <a:ea typeface="Nunito Sans"/>
              <a:cs typeface="Nunito Sans"/>
              <a:sym typeface="Nunito Sans"/>
            </a:endParaRPr>
          </a:p>
          <a:p>
            <a:pPr indent="-577850" lvl="0" marL="457200" rtl="0" algn="l">
              <a:spcBef>
                <a:spcPts val="1000"/>
              </a:spcBef>
              <a:spcAft>
                <a:spcPts val="1000"/>
              </a:spcAft>
              <a:buClr>
                <a:srgbClr val="252750"/>
              </a:buClr>
              <a:buSzPts val="5500"/>
              <a:buFont typeface="Nunito Sans"/>
              <a:buAutoNum type="arabicPeriod"/>
            </a:pPr>
            <a:r>
              <a:rPr b="1" lang="en-US" sz="5500">
                <a:solidFill>
                  <a:srgbClr val="252750"/>
                </a:solidFill>
                <a:latin typeface="Nunito Sans"/>
                <a:ea typeface="Nunito Sans"/>
                <a:cs typeface="Nunito Sans"/>
                <a:sym typeface="Nunito Sans"/>
              </a:rPr>
              <a:t>Participate in upcoming calls </a:t>
            </a:r>
            <a:endParaRPr b="1" sz="5500">
              <a:solidFill>
                <a:srgbClr val="252750"/>
              </a:solidFill>
              <a:latin typeface="Nunito Sans"/>
              <a:ea typeface="Nunito Sans"/>
              <a:cs typeface="Nunito Sans"/>
              <a:sym typeface="Nunito Sans"/>
            </a:endParaRPr>
          </a:p>
        </p:txBody>
      </p:sp>
      <p:pic>
        <p:nvPicPr>
          <p:cNvPr id="574" name="Google Shape;574;g3766a5a4b59_0_18"/>
          <p:cNvPicPr preferRelativeResize="0"/>
          <p:nvPr/>
        </p:nvPicPr>
        <p:blipFill rotWithShape="1">
          <a:blip r:embed="rId4">
            <a:alphaModFix/>
          </a:blip>
          <a:srcRect b="11727" l="26121" r="27687" t="9189"/>
          <a:stretch/>
        </p:blipFill>
        <p:spPr>
          <a:xfrm>
            <a:off x="11560288" y="2526226"/>
            <a:ext cx="5398027" cy="57764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64778d476c_0_16"/>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580" name="Google Shape;580;g364778d476c_0_16"/>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Here’s what is ahead</a:t>
            </a:r>
            <a:endParaRPr sz="9900">
              <a:solidFill>
                <a:schemeClr val="lt1"/>
              </a:solidFill>
              <a:latin typeface="Nunito Sans Black"/>
              <a:ea typeface="Nunito Sans Black"/>
              <a:cs typeface="Nunito Sans Black"/>
              <a:sym typeface="Nunito Sans Black"/>
            </a:endParaRPr>
          </a:p>
        </p:txBody>
      </p:sp>
      <p:pic>
        <p:nvPicPr>
          <p:cNvPr id="581" name="Google Shape;581;g364778d476c_0_16"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sp>
        <p:nvSpPr>
          <p:cNvPr id="582" name="Google Shape;582;g364778d476c_0_16"/>
          <p:cNvSpPr/>
          <p:nvPr/>
        </p:nvSpPr>
        <p:spPr>
          <a:xfrm>
            <a:off x="884300" y="2806750"/>
            <a:ext cx="3927600" cy="2352900"/>
          </a:xfrm>
          <a:prstGeom prst="rect">
            <a:avLst/>
          </a:prstGeom>
          <a:solidFill>
            <a:srgbClr val="AFBD3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3500">
                <a:solidFill>
                  <a:schemeClr val="lt1"/>
                </a:solidFill>
                <a:latin typeface="Nunito Sans Black"/>
                <a:ea typeface="Nunito Sans Black"/>
                <a:cs typeface="Nunito Sans Black"/>
                <a:sym typeface="Nunito Sans Black"/>
              </a:rPr>
              <a:t>Fall 2026</a:t>
            </a:r>
            <a:endParaRPr sz="3500">
              <a:solidFill>
                <a:schemeClr val="lt1"/>
              </a:solidFill>
              <a:latin typeface="Nunito Sans Black"/>
              <a:ea typeface="Nunito Sans Black"/>
              <a:cs typeface="Nunito Sans Black"/>
              <a:sym typeface="Nunito Sans Black"/>
            </a:endParaRPr>
          </a:p>
          <a:p>
            <a:pPr indent="0" lvl="0" marL="0" rtl="0" algn="ctr">
              <a:spcBef>
                <a:spcPts val="0"/>
              </a:spcBef>
              <a:spcAft>
                <a:spcPts val="0"/>
              </a:spcAft>
              <a:buNone/>
            </a:pPr>
            <a:r>
              <a:rPr lang="en-US" sz="3500">
                <a:solidFill>
                  <a:schemeClr val="lt1"/>
                </a:solidFill>
                <a:latin typeface="Nunito Sans Black"/>
                <a:ea typeface="Nunito Sans Black"/>
                <a:cs typeface="Nunito Sans Black"/>
                <a:sym typeface="Nunito Sans Black"/>
              </a:rPr>
              <a:t>Listen &amp; Brainstorm</a:t>
            </a:r>
            <a:endParaRPr sz="3500">
              <a:solidFill>
                <a:schemeClr val="lt1"/>
              </a:solidFill>
              <a:latin typeface="Nunito Sans Black"/>
              <a:ea typeface="Nunito Sans Black"/>
              <a:cs typeface="Nunito Sans Black"/>
              <a:sym typeface="Nunito Sans Black"/>
            </a:endParaRPr>
          </a:p>
        </p:txBody>
      </p:sp>
      <p:sp>
        <p:nvSpPr>
          <p:cNvPr id="583" name="Google Shape;583;g364778d476c_0_16"/>
          <p:cNvSpPr/>
          <p:nvPr/>
        </p:nvSpPr>
        <p:spPr>
          <a:xfrm>
            <a:off x="4987400" y="6157100"/>
            <a:ext cx="3927600" cy="2352900"/>
          </a:xfrm>
          <a:prstGeom prst="rect">
            <a:avLst/>
          </a:prstGeom>
          <a:solidFill>
            <a:srgbClr val="487F9D"/>
          </a:solidFill>
          <a:ln cap="flat" cmpd="sng" w="9525">
            <a:solidFill>
              <a:srgbClr val="76800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3500">
                <a:solidFill>
                  <a:schemeClr val="lt1"/>
                </a:solidFill>
                <a:latin typeface="Nunito Sans Black"/>
                <a:ea typeface="Nunito Sans Black"/>
                <a:cs typeface="Nunito Sans Black"/>
                <a:sym typeface="Nunito Sans Black"/>
              </a:rPr>
              <a:t>Winter 2026</a:t>
            </a:r>
            <a:endParaRPr sz="3500">
              <a:solidFill>
                <a:schemeClr val="lt1"/>
              </a:solidFill>
              <a:latin typeface="Nunito Sans Black"/>
              <a:ea typeface="Nunito Sans Black"/>
              <a:cs typeface="Nunito Sans Black"/>
              <a:sym typeface="Nunito Sans Black"/>
            </a:endParaRPr>
          </a:p>
          <a:p>
            <a:pPr indent="0" lvl="0" marL="0" rtl="0" algn="ctr">
              <a:spcBef>
                <a:spcPts val="0"/>
              </a:spcBef>
              <a:spcAft>
                <a:spcPts val="0"/>
              </a:spcAft>
              <a:buNone/>
            </a:pPr>
            <a:r>
              <a:rPr lang="en-US" sz="3500">
                <a:solidFill>
                  <a:schemeClr val="lt1"/>
                </a:solidFill>
                <a:latin typeface="Nunito Sans Black"/>
                <a:ea typeface="Nunito Sans Black"/>
                <a:cs typeface="Nunito Sans Black"/>
                <a:sym typeface="Nunito Sans Black"/>
              </a:rPr>
              <a:t>Train and Prepare</a:t>
            </a:r>
            <a:endParaRPr sz="3500">
              <a:solidFill>
                <a:schemeClr val="lt1"/>
              </a:solidFill>
              <a:latin typeface="Nunito Sans Black"/>
              <a:ea typeface="Nunito Sans Black"/>
              <a:cs typeface="Nunito Sans Black"/>
              <a:sym typeface="Nunito Sans Black"/>
            </a:endParaRPr>
          </a:p>
        </p:txBody>
      </p:sp>
      <p:sp>
        <p:nvSpPr>
          <p:cNvPr id="584" name="Google Shape;584;g364778d476c_0_16"/>
          <p:cNvSpPr/>
          <p:nvPr/>
        </p:nvSpPr>
        <p:spPr>
          <a:xfrm>
            <a:off x="9199825" y="2806750"/>
            <a:ext cx="3927600" cy="2352900"/>
          </a:xfrm>
          <a:prstGeom prst="rect">
            <a:avLst/>
          </a:prstGeom>
          <a:solidFill>
            <a:srgbClr val="76800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3500">
                <a:solidFill>
                  <a:schemeClr val="lt1"/>
                </a:solidFill>
                <a:latin typeface="Nunito Sans Black"/>
                <a:ea typeface="Nunito Sans Black"/>
                <a:cs typeface="Nunito Sans Black"/>
                <a:sym typeface="Nunito Sans Black"/>
              </a:rPr>
              <a:t>Spring 2026</a:t>
            </a:r>
            <a:endParaRPr sz="3500">
              <a:solidFill>
                <a:schemeClr val="lt1"/>
              </a:solidFill>
              <a:latin typeface="Nunito Sans Black"/>
              <a:ea typeface="Nunito Sans Black"/>
              <a:cs typeface="Nunito Sans Black"/>
              <a:sym typeface="Nunito Sans Black"/>
            </a:endParaRPr>
          </a:p>
          <a:p>
            <a:pPr indent="0" lvl="0" marL="0" rtl="0" algn="ctr">
              <a:spcBef>
                <a:spcPts val="0"/>
              </a:spcBef>
              <a:spcAft>
                <a:spcPts val="0"/>
              </a:spcAft>
              <a:buNone/>
            </a:pPr>
            <a:r>
              <a:rPr lang="en-US" sz="3500">
                <a:solidFill>
                  <a:schemeClr val="lt1"/>
                </a:solidFill>
                <a:latin typeface="Nunito Sans Black"/>
                <a:ea typeface="Nunito Sans Black"/>
                <a:cs typeface="Nunito Sans Black"/>
                <a:sym typeface="Nunito Sans Black"/>
              </a:rPr>
              <a:t>Act</a:t>
            </a:r>
            <a:endParaRPr sz="3500">
              <a:solidFill>
                <a:schemeClr val="lt1"/>
              </a:solidFill>
              <a:latin typeface="Nunito Sans Black"/>
              <a:ea typeface="Nunito Sans Black"/>
              <a:cs typeface="Nunito Sans Black"/>
              <a:sym typeface="Nunito Sans Black"/>
            </a:endParaRPr>
          </a:p>
        </p:txBody>
      </p:sp>
      <p:sp>
        <p:nvSpPr>
          <p:cNvPr id="585" name="Google Shape;585;g364778d476c_0_16"/>
          <p:cNvSpPr/>
          <p:nvPr/>
        </p:nvSpPr>
        <p:spPr>
          <a:xfrm>
            <a:off x="13729600" y="5917775"/>
            <a:ext cx="3927600" cy="2352900"/>
          </a:xfrm>
          <a:prstGeom prst="rect">
            <a:avLst/>
          </a:prstGeom>
          <a:solidFill>
            <a:srgbClr val="5CA0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3500">
                <a:solidFill>
                  <a:schemeClr val="lt1"/>
                </a:solidFill>
                <a:latin typeface="Nunito Sans Black"/>
                <a:ea typeface="Nunito Sans Black"/>
                <a:cs typeface="Nunito Sans Black"/>
                <a:sym typeface="Nunito Sans Black"/>
              </a:rPr>
              <a:t>Summer </a:t>
            </a:r>
            <a:r>
              <a:rPr lang="en-US" sz="3500">
                <a:solidFill>
                  <a:schemeClr val="lt1"/>
                </a:solidFill>
                <a:latin typeface="Nunito Sans Black"/>
                <a:ea typeface="Nunito Sans Black"/>
                <a:cs typeface="Nunito Sans Black"/>
                <a:sym typeface="Nunito Sans Black"/>
              </a:rPr>
              <a:t>2026</a:t>
            </a:r>
            <a:endParaRPr sz="3500">
              <a:solidFill>
                <a:schemeClr val="lt1"/>
              </a:solidFill>
              <a:latin typeface="Nunito Sans Black"/>
              <a:ea typeface="Nunito Sans Black"/>
              <a:cs typeface="Nunito Sans Black"/>
              <a:sym typeface="Nunito Sans Black"/>
            </a:endParaRPr>
          </a:p>
          <a:p>
            <a:pPr indent="0" lvl="0" marL="0" rtl="0" algn="ctr">
              <a:spcBef>
                <a:spcPts val="0"/>
              </a:spcBef>
              <a:spcAft>
                <a:spcPts val="0"/>
              </a:spcAft>
              <a:buNone/>
            </a:pPr>
            <a:r>
              <a:rPr lang="en-US" sz="3500">
                <a:solidFill>
                  <a:schemeClr val="lt1"/>
                </a:solidFill>
                <a:latin typeface="Nunito Sans Black"/>
                <a:ea typeface="Nunito Sans Black"/>
                <a:cs typeface="Nunito Sans Black"/>
                <a:sym typeface="Nunito Sans Black"/>
              </a:rPr>
              <a:t>Celebrate</a:t>
            </a:r>
            <a:endParaRPr sz="3500">
              <a:solidFill>
                <a:schemeClr val="lt1"/>
              </a:solidFill>
              <a:latin typeface="Nunito Sans Black"/>
              <a:ea typeface="Nunito Sans Black"/>
              <a:cs typeface="Nunito Sans Black"/>
              <a:sym typeface="Nunito Sans Black"/>
            </a:endParaRPr>
          </a:p>
        </p:txBody>
      </p:sp>
      <p:cxnSp>
        <p:nvCxnSpPr>
          <p:cNvPr id="586" name="Google Shape;586;g364778d476c_0_16"/>
          <p:cNvCxnSpPr>
            <a:stCxn id="582" idx="2"/>
            <a:endCxn id="583" idx="1"/>
          </p:cNvCxnSpPr>
          <p:nvPr/>
        </p:nvCxnSpPr>
        <p:spPr>
          <a:xfrm>
            <a:off x="2848100" y="5159650"/>
            <a:ext cx="2139300" cy="2173800"/>
          </a:xfrm>
          <a:prstGeom prst="straightConnector1">
            <a:avLst/>
          </a:prstGeom>
          <a:noFill/>
          <a:ln cap="flat" cmpd="sng" w="38100">
            <a:solidFill>
              <a:schemeClr val="dk2"/>
            </a:solidFill>
            <a:prstDash val="solid"/>
            <a:round/>
            <a:headEnd len="med" w="med" type="none"/>
            <a:tailEnd len="med" w="med" type="none"/>
          </a:ln>
        </p:spPr>
      </p:cxnSp>
      <p:cxnSp>
        <p:nvCxnSpPr>
          <p:cNvPr id="587" name="Google Shape;587;g364778d476c_0_16"/>
          <p:cNvCxnSpPr>
            <a:stCxn id="583" idx="0"/>
            <a:endCxn id="584" idx="1"/>
          </p:cNvCxnSpPr>
          <p:nvPr/>
        </p:nvCxnSpPr>
        <p:spPr>
          <a:xfrm flipH="1" rot="10800000">
            <a:off x="6951200" y="3983300"/>
            <a:ext cx="2248500" cy="2173800"/>
          </a:xfrm>
          <a:prstGeom prst="straightConnector1">
            <a:avLst/>
          </a:prstGeom>
          <a:noFill/>
          <a:ln cap="flat" cmpd="sng" w="38100">
            <a:solidFill>
              <a:schemeClr val="dk2"/>
            </a:solidFill>
            <a:prstDash val="solid"/>
            <a:round/>
            <a:headEnd len="med" w="med" type="none"/>
            <a:tailEnd len="med" w="med" type="none"/>
          </a:ln>
        </p:spPr>
      </p:cxnSp>
      <p:cxnSp>
        <p:nvCxnSpPr>
          <p:cNvPr id="588" name="Google Shape;588;g364778d476c_0_16"/>
          <p:cNvCxnSpPr>
            <a:stCxn id="584" idx="2"/>
            <a:endCxn id="585" idx="1"/>
          </p:cNvCxnSpPr>
          <p:nvPr/>
        </p:nvCxnSpPr>
        <p:spPr>
          <a:xfrm>
            <a:off x="11163625" y="5159650"/>
            <a:ext cx="2565900" cy="193470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g3754f8c3ae1_0_48" title="Standard__tagline-dark (2).png"/>
          <p:cNvPicPr preferRelativeResize="0"/>
          <p:nvPr/>
        </p:nvPicPr>
        <p:blipFill>
          <a:blip r:embed="rId3">
            <a:alphaModFix/>
          </a:blip>
          <a:stretch>
            <a:fillRect/>
          </a:stretch>
        </p:blipFill>
        <p:spPr>
          <a:xfrm>
            <a:off x="6128400" y="-1"/>
            <a:ext cx="6280800" cy="2240151"/>
          </a:xfrm>
          <a:prstGeom prst="rect">
            <a:avLst/>
          </a:prstGeom>
          <a:noFill/>
          <a:ln>
            <a:noFill/>
          </a:ln>
        </p:spPr>
      </p:pic>
      <p:sp>
        <p:nvSpPr>
          <p:cNvPr id="214" name="Google Shape;214;g3754f8c3ae1_0_48"/>
          <p:cNvSpPr/>
          <p:nvPr/>
        </p:nvSpPr>
        <p:spPr>
          <a:xfrm>
            <a:off x="0" y="9339600"/>
            <a:ext cx="18288000" cy="9474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15" name="Google Shape;215;g3754f8c3ae1_0_48" title="Screenshot 2025-08-19 at 2.59.32 PM.png"/>
          <p:cNvPicPr preferRelativeResize="0"/>
          <p:nvPr/>
        </p:nvPicPr>
        <p:blipFill>
          <a:blip r:embed="rId4">
            <a:alphaModFix/>
          </a:blip>
          <a:stretch>
            <a:fillRect/>
          </a:stretch>
        </p:blipFill>
        <p:spPr>
          <a:xfrm>
            <a:off x="868175" y="2562975"/>
            <a:ext cx="16551650" cy="6444251"/>
          </a:xfrm>
          <a:prstGeom prst="rect">
            <a:avLst/>
          </a:prstGeom>
          <a:noFill/>
          <a:ln>
            <a:noFill/>
          </a:ln>
        </p:spPr>
      </p:pic>
      <p:sp>
        <p:nvSpPr>
          <p:cNvPr id="216" name="Google Shape;216;g3754f8c3ae1_0_48"/>
          <p:cNvSpPr txBox="1"/>
          <p:nvPr/>
        </p:nvSpPr>
        <p:spPr>
          <a:xfrm>
            <a:off x="6429600" y="9245250"/>
            <a:ext cx="56784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700" u="sng">
                <a:solidFill>
                  <a:srgbClr val="E8F7FF"/>
                </a:solidFill>
                <a:latin typeface="Calibri"/>
                <a:ea typeface="Calibri"/>
                <a:cs typeface="Calibri"/>
                <a:sym typeface="Calibri"/>
                <a:hlinkClick r:id="rId5">
                  <a:extLst>
                    <a:ext uri="{A12FA001-AC4F-418D-AE19-62706E023703}">
                      <ahyp:hlinkClr val="tx"/>
                    </a:ext>
                  </a:extLst>
                </a:hlinkClick>
              </a:rPr>
              <a:t>SciStarter.org/login</a:t>
            </a:r>
            <a:r>
              <a:rPr b="1" lang="en-US" sz="4700">
                <a:solidFill>
                  <a:srgbClr val="E8F7FF"/>
                </a:solidFill>
                <a:latin typeface="Calibri"/>
                <a:ea typeface="Calibri"/>
                <a:cs typeface="Calibri"/>
                <a:sym typeface="Calibri"/>
              </a:rPr>
              <a:t> </a:t>
            </a:r>
            <a:endParaRPr b="1" sz="4700">
              <a:solidFill>
                <a:srgbClr val="E8F7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376958af1bc_0_0"/>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594" name="Google Shape;594;g376958af1bc_0_0"/>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900">
                <a:solidFill>
                  <a:schemeClr val="lt1"/>
                </a:solidFill>
                <a:latin typeface="Nunito Sans Black"/>
                <a:ea typeface="Nunito Sans Black"/>
                <a:cs typeface="Nunito Sans Black"/>
                <a:sym typeface="Nunito Sans Black"/>
              </a:rPr>
              <a:t>Join us in October</a:t>
            </a:r>
            <a:endParaRPr sz="9900">
              <a:solidFill>
                <a:schemeClr val="lt1"/>
              </a:solidFill>
              <a:latin typeface="Nunito Sans Black"/>
              <a:ea typeface="Nunito Sans Black"/>
              <a:cs typeface="Nunito Sans Black"/>
              <a:sym typeface="Nunito Sans Black"/>
            </a:endParaRPr>
          </a:p>
        </p:txBody>
      </p:sp>
      <p:pic>
        <p:nvPicPr>
          <p:cNvPr id="595" name="Google Shape;595;g376958af1bc_0_0"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596" name="Google Shape;596;g376958af1bc_0_0" title="2.50 Million Acts.png"/>
          <p:cNvPicPr preferRelativeResize="0"/>
          <p:nvPr/>
        </p:nvPicPr>
        <p:blipFill>
          <a:blip r:embed="rId4">
            <a:alphaModFix/>
          </a:blip>
          <a:stretch>
            <a:fillRect/>
          </a:stretch>
        </p:blipFill>
        <p:spPr>
          <a:xfrm>
            <a:off x="1287225" y="4426675"/>
            <a:ext cx="7399569" cy="2899575"/>
          </a:xfrm>
          <a:prstGeom prst="rect">
            <a:avLst/>
          </a:prstGeom>
          <a:noFill/>
          <a:ln>
            <a:noFill/>
          </a:ln>
        </p:spPr>
      </p:pic>
      <p:sp>
        <p:nvSpPr>
          <p:cNvPr id="597" name="Google Shape;597;g376958af1bc_0_0"/>
          <p:cNvSpPr txBox="1"/>
          <p:nvPr/>
        </p:nvSpPr>
        <p:spPr>
          <a:xfrm>
            <a:off x="12985175" y="3681850"/>
            <a:ext cx="2945700" cy="36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598" name="Google Shape;598;g376958af1bc_0_0"/>
          <p:cNvSpPr txBox="1"/>
          <p:nvPr/>
        </p:nvSpPr>
        <p:spPr>
          <a:xfrm>
            <a:off x="10506950" y="4211775"/>
            <a:ext cx="7216500" cy="20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000">
              <a:solidFill>
                <a:srgbClr val="1A3260"/>
              </a:solidFill>
              <a:latin typeface="Nunito Sans Black"/>
              <a:ea typeface="Nunito Sans Black"/>
              <a:cs typeface="Nunito Sans Black"/>
              <a:sym typeface="Nunito Sans Black"/>
            </a:endParaRPr>
          </a:p>
          <a:p>
            <a:pPr indent="0" lvl="0" marL="0" rtl="0" algn="ctr">
              <a:spcBef>
                <a:spcPts val="0"/>
              </a:spcBef>
              <a:spcAft>
                <a:spcPts val="0"/>
              </a:spcAft>
              <a:buNone/>
            </a:pPr>
            <a:r>
              <a:rPr lang="en-US" sz="4000">
                <a:solidFill>
                  <a:srgbClr val="1A3260"/>
                </a:solidFill>
                <a:latin typeface="Nunito Sans"/>
                <a:ea typeface="Nunito Sans"/>
                <a:cs typeface="Nunito Sans"/>
                <a:sym typeface="Nunito Sans"/>
              </a:rPr>
              <a:t>October 15, 2025 </a:t>
            </a:r>
            <a:endParaRPr sz="4000">
              <a:solidFill>
                <a:srgbClr val="1A3260"/>
              </a:solidFill>
              <a:latin typeface="Nunito Sans"/>
              <a:ea typeface="Nunito Sans"/>
              <a:cs typeface="Nunito Sans"/>
              <a:sym typeface="Nunito Sans"/>
            </a:endParaRPr>
          </a:p>
          <a:p>
            <a:pPr indent="0" lvl="0" marL="0" rtl="0" algn="ctr">
              <a:spcBef>
                <a:spcPts val="0"/>
              </a:spcBef>
              <a:spcAft>
                <a:spcPts val="0"/>
              </a:spcAft>
              <a:buNone/>
            </a:pPr>
            <a:r>
              <a:rPr lang="en-US" sz="4000">
                <a:solidFill>
                  <a:srgbClr val="1A3260"/>
                </a:solidFill>
                <a:latin typeface="Nunito Sans"/>
                <a:ea typeface="Nunito Sans"/>
                <a:cs typeface="Nunito Sans"/>
                <a:sym typeface="Nunito Sans"/>
              </a:rPr>
              <a:t>12PM PT/ 3PM ET</a:t>
            </a:r>
            <a:endParaRPr sz="4000">
              <a:solidFill>
                <a:srgbClr val="1A3260"/>
              </a:solidFill>
              <a:latin typeface="Nunito Sans"/>
              <a:ea typeface="Nunito Sans"/>
              <a:cs typeface="Nunito Sans"/>
              <a:sym typeface="Nunito Sans"/>
            </a:endParaRPr>
          </a:p>
          <a:p>
            <a:pPr indent="0" lvl="0" marL="0" rtl="0" algn="ctr">
              <a:spcBef>
                <a:spcPts val="0"/>
              </a:spcBef>
              <a:spcAft>
                <a:spcPts val="0"/>
              </a:spcAft>
              <a:buNone/>
            </a:pPr>
            <a:r>
              <a:rPr lang="en-US" sz="4000">
                <a:solidFill>
                  <a:srgbClr val="1A3260"/>
                </a:solidFill>
                <a:latin typeface="Nunito Sans"/>
                <a:ea typeface="Nunito Sans"/>
                <a:cs typeface="Nunito Sans"/>
                <a:sym typeface="Nunito Sans"/>
              </a:rPr>
              <a:t>Register: </a:t>
            </a:r>
            <a:r>
              <a:rPr lang="en-US" sz="4000" u="sng">
                <a:solidFill>
                  <a:schemeClr val="hlink"/>
                </a:solidFill>
                <a:latin typeface="Nunito Sans"/>
                <a:ea typeface="Nunito Sans"/>
                <a:cs typeface="Nunito Sans"/>
                <a:sym typeface="Nunito Sans"/>
                <a:hlinkClick r:id="rId5"/>
              </a:rPr>
              <a:t>SciStarter.org/acts-of-science-october2025</a:t>
            </a:r>
            <a:r>
              <a:rPr lang="en-US" sz="4000">
                <a:solidFill>
                  <a:srgbClr val="1A3260"/>
                </a:solidFill>
                <a:latin typeface="Nunito Sans"/>
                <a:ea typeface="Nunito Sans"/>
                <a:cs typeface="Nunito Sans"/>
                <a:sym typeface="Nunito Sans"/>
              </a:rPr>
              <a:t> </a:t>
            </a:r>
            <a:endParaRPr sz="4000">
              <a:solidFill>
                <a:srgbClr val="1A3260"/>
              </a:solidFill>
              <a:latin typeface="Nunito Sans"/>
              <a:ea typeface="Nunito Sans"/>
              <a:cs typeface="Nunito Sans"/>
              <a:sym typeface="Nunito Sans"/>
            </a:endParaRPr>
          </a:p>
          <a:p>
            <a:pPr indent="0" lvl="0" marL="0" rtl="0" algn="ctr">
              <a:spcBef>
                <a:spcPts val="0"/>
              </a:spcBef>
              <a:spcAft>
                <a:spcPts val="0"/>
              </a:spcAft>
              <a:buNone/>
            </a:pPr>
            <a:r>
              <a:t/>
            </a:r>
            <a:endParaRPr sz="4000">
              <a:solidFill>
                <a:srgbClr val="1A3260"/>
              </a:solidFill>
              <a:latin typeface="Nunito Sans Black"/>
              <a:ea typeface="Nunito Sans Black"/>
              <a:cs typeface="Nunito Sans Black"/>
              <a:sym typeface="Nunito Sans Black"/>
            </a:endParaRPr>
          </a:p>
        </p:txBody>
      </p:sp>
      <p:sp>
        <p:nvSpPr>
          <p:cNvPr id="599" name="Google Shape;599;g376958af1bc_0_0"/>
          <p:cNvSpPr txBox="1"/>
          <p:nvPr/>
        </p:nvSpPr>
        <p:spPr>
          <a:xfrm>
            <a:off x="3127650" y="2274488"/>
            <a:ext cx="120327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000">
                <a:solidFill>
                  <a:srgbClr val="1A3260"/>
                </a:solidFill>
                <a:latin typeface="Nunito Sans Black"/>
                <a:ea typeface="Nunito Sans Black"/>
                <a:cs typeface="Nunito Sans Black"/>
                <a:sym typeface="Nunito Sans Black"/>
              </a:rPr>
              <a:t>Acts of Science:</a:t>
            </a:r>
            <a:endParaRPr sz="5000">
              <a:solidFill>
                <a:srgbClr val="1A3260"/>
              </a:solidFill>
              <a:latin typeface="Nunito Sans Black"/>
              <a:ea typeface="Nunito Sans Black"/>
              <a:cs typeface="Nunito Sans Black"/>
              <a:sym typeface="Nunito Sans Black"/>
            </a:endParaRPr>
          </a:p>
          <a:p>
            <a:pPr indent="0" lvl="0" marL="0" rtl="0" algn="ctr">
              <a:spcBef>
                <a:spcPts val="0"/>
              </a:spcBef>
              <a:spcAft>
                <a:spcPts val="0"/>
              </a:spcAft>
              <a:buNone/>
            </a:pPr>
            <a:r>
              <a:rPr lang="en-US" sz="5000">
                <a:solidFill>
                  <a:srgbClr val="1A3260"/>
                </a:solidFill>
                <a:latin typeface="Nunito Sans Black"/>
                <a:ea typeface="Nunito Sans Black"/>
                <a:cs typeface="Nunito Sans Black"/>
                <a:sym typeface="Nunito Sans Black"/>
              </a:rPr>
              <a:t>Make Every Program Count this April </a:t>
            </a:r>
            <a:endParaRPr sz="5000">
              <a:solidFill>
                <a:srgbClr val="1A3260"/>
              </a:solidFill>
              <a:latin typeface="Nunito Sans Black"/>
              <a:ea typeface="Nunito Sans Black"/>
              <a:cs typeface="Nunito Sans Black"/>
              <a:sym typeface="Nunito Sans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20" name="Shape 220"/>
        <p:cNvGrpSpPr/>
        <p:nvPr/>
      </p:nvGrpSpPr>
      <p:grpSpPr>
        <a:xfrm>
          <a:off x="0" y="0"/>
          <a:ext cx="0" cy="0"/>
          <a:chOff x="0" y="0"/>
          <a:chExt cx="0" cy="0"/>
        </a:xfrm>
      </p:grpSpPr>
      <p:sp>
        <p:nvSpPr>
          <p:cNvPr id="221" name="Google Shape;221;g37631f67903_0_2"/>
          <p:cNvSpPr/>
          <p:nvPr/>
        </p:nvSpPr>
        <p:spPr>
          <a:xfrm>
            <a:off x="12824175" y="3421113"/>
            <a:ext cx="5070300" cy="2696400"/>
          </a:xfrm>
          <a:prstGeom prst="rect">
            <a:avLst/>
          </a:prstGeom>
          <a:solidFill>
            <a:srgbClr val="FFFFFF"/>
          </a:solidFill>
          <a:ln>
            <a:noFill/>
          </a:ln>
          <a:effectLst>
            <a:outerShdw blurRad="97996" sx="102000" rotWithShape="0" algn="ctr" sy="102000">
              <a:srgbClr val="000000">
                <a:alpha val="40000"/>
              </a:srgbClr>
            </a:outerShdw>
          </a:effectLst>
        </p:spPr>
        <p:txBody>
          <a:bodyPr anchorCtr="0" anchor="ctr" bIns="70525" lIns="141100" spcFirstLastPara="1" rIns="141100" wrap="square" tIns="70525">
            <a:noAutofit/>
          </a:bodyPr>
          <a:lstStyle/>
          <a:p>
            <a:pPr indent="0" lvl="0" marL="0" marR="0" rtl="0" algn="ctr">
              <a:lnSpc>
                <a:spcPct val="100000"/>
              </a:lnSpc>
              <a:spcBef>
                <a:spcPts val="0"/>
              </a:spcBef>
              <a:spcAft>
                <a:spcPts val="0"/>
              </a:spcAft>
              <a:buClr>
                <a:srgbClr val="000000"/>
              </a:buClr>
              <a:buSzPts val="2161"/>
              <a:buFont typeface="Arial"/>
              <a:buNone/>
            </a:pPr>
            <a:r>
              <a:t/>
            </a:r>
            <a:endParaRPr b="0" i="0" sz="2160" u="none" cap="none" strike="noStrike">
              <a:solidFill>
                <a:srgbClr val="FFFFFF"/>
              </a:solidFill>
              <a:latin typeface="Arial"/>
              <a:ea typeface="Arial"/>
              <a:cs typeface="Arial"/>
              <a:sym typeface="Arial"/>
            </a:endParaRPr>
          </a:p>
        </p:txBody>
      </p:sp>
      <p:sp>
        <p:nvSpPr>
          <p:cNvPr id="222" name="Google Shape;222;g37631f67903_0_2"/>
          <p:cNvSpPr/>
          <p:nvPr/>
        </p:nvSpPr>
        <p:spPr>
          <a:xfrm>
            <a:off x="0" y="0"/>
            <a:ext cx="18288000" cy="26964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3" name="Google Shape;223;g37631f67903_0_2"/>
          <p:cNvSpPr txBox="1"/>
          <p:nvPr/>
        </p:nvSpPr>
        <p:spPr>
          <a:xfrm>
            <a:off x="1045575" y="886500"/>
            <a:ext cx="15633600" cy="10158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lang="en-US" sz="6600">
                <a:solidFill>
                  <a:schemeClr val="lt1"/>
                </a:solidFill>
                <a:latin typeface="Nunito Sans Black"/>
                <a:ea typeface="Nunito Sans Black"/>
                <a:cs typeface="Nunito Sans Black"/>
                <a:sym typeface="Nunito Sans Black"/>
              </a:rPr>
              <a:t>Building Capacity for Citizen Science </a:t>
            </a:r>
            <a:endParaRPr sz="6600">
              <a:solidFill>
                <a:schemeClr val="lt1"/>
              </a:solidFill>
              <a:latin typeface="Nunito Sans"/>
              <a:ea typeface="Nunito Sans"/>
              <a:cs typeface="Nunito Sans"/>
              <a:sym typeface="Nunito Sans"/>
            </a:endParaRPr>
          </a:p>
        </p:txBody>
      </p:sp>
      <p:pic>
        <p:nvPicPr>
          <p:cNvPr id="224" name="Google Shape;224;g37631f67903_0_2"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225" name="Google Shape;225;g37631f67903_0_2"/>
          <p:cNvPicPr preferRelativeResize="0"/>
          <p:nvPr/>
        </p:nvPicPr>
        <p:blipFill rotWithShape="1">
          <a:blip r:embed="rId4">
            <a:alphaModFix/>
          </a:blip>
          <a:srcRect b="0" l="0" r="0" t="0"/>
          <a:stretch/>
        </p:blipFill>
        <p:spPr>
          <a:xfrm>
            <a:off x="648975" y="3438780"/>
            <a:ext cx="5070211" cy="2661074"/>
          </a:xfrm>
          <a:prstGeom prst="rect">
            <a:avLst/>
          </a:prstGeom>
          <a:noFill/>
          <a:ln>
            <a:noFill/>
          </a:ln>
          <a:effectLst>
            <a:outerShdw blurRad="97996" sx="102000" rotWithShape="0" algn="ctr" sy="102000">
              <a:srgbClr val="000000">
                <a:alpha val="40000"/>
              </a:srgbClr>
            </a:outerShdw>
          </a:effectLst>
        </p:spPr>
      </p:pic>
      <p:sp>
        <p:nvSpPr>
          <p:cNvPr id="226" name="Google Shape;226;g37631f67903_0_2"/>
          <p:cNvSpPr/>
          <p:nvPr/>
        </p:nvSpPr>
        <p:spPr>
          <a:xfrm>
            <a:off x="6114600" y="3307138"/>
            <a:ext cx="6058800" cy="2792700"/>
          </a:xfrm>
          <a:prstGeom prst="rect">
            <a:avLst/>
          </a:prstGeom>
          <a:solidFill>
            <a:srgbClr val="FFFFFF"/>
          </a:solidFill>
          <a:ln>
            <a:noFill/>
          </a:ln>
          <a:effectLst>
            <a:outerShdw blurRad="97996" sx="102000" rotWithShape="0" algn="ctr" sy="102000">
              <a:srgbClr val="000000">
                <a:alpha val="40000"/>
              </a:srgbClr>
            </a:outerShdw>
          </a:effectLst>
        </p:spPr>
        <p:txBody>
          <a:bodyPr anchorCtr="0" anchor="ctr" bIns="70525" lIns="141100" spcFirstLastPara="1" rIns="141100" wrap="square" tIns="70525">
            <a:noAutofit/>
          </a:bodyPr>
          <a:lstStyle/>
          <a:p>
            <a:pPr indent="0" lvl="0" marL="0" marR="0" rtl="0" algn="ctr">
              <a:lnSpc>
                <a:spcPct val="100000"/>
              </a:lnSpc>
              <a:spcBef>
                <a:spcPts val="0"/>
              </a:spcBef>
              <a:spcAft>
                <a:spcPts val="0"/>
              </a:spcAft>
              <a:buClr>
                <a:srgbClr val="000000"/>
              </a:buClr>
              <a:buSzPts val="2161"/>
              <a:buFont typeface="Arial"/>
              <a:buNone/>
            </a:pPr>
            <a:r>
              <a:t/>
            </a:r>
            <a:endParaRPr b="0" i="0" sz="2160" u="none" cap="none" strike="noStrike">
              <a:solidFill>
                <a:srgbClr val="FFFFFF"/>
              </a:solidFill>
              <a:latin typeface="Arial"/>
              <a:ea typeface="Arial"/>
              <a:cs typeface="Arial"/>
              <a:sym typeface="Arial"/>
            </a:endParaRPr>
          </a:p>
        </p:txBody>
      </p:sp>
      <p:pic>
        <p:nvPicPr>
          <p:cNvPr id="227" name="Google Shape;227;g37631f67903_0_2" title="Libraries_Check+It+Out+logo+white+LG.PNG"/>
          <p:cNvPicPr preferRelativeResize="0"/>
          <p:nvPr/>
        </p:nvPicPr>
        <p:blipFill rotWithShape="1">
          <a:blip r:embed="rId5">
            <a:alphaModFix/>
          </a:blip>
          <a:srcRect b="7859" l="0" r="0" t="0"/>
          <a:stretch/>
        </p:blipFill>
        <p:spPr>
          <a:xfrm>
            <a:off x="13382676" y="3438775"/>
            <a:ext cx="3953287" cy="2661076"/>
          </a:xfrm>
          <a:prstGeom prst="rect">
            <a:avLst/>
          </a:prstGeom>
          <a:noFill/>
          <a:ln>
            <a:noFill/>
          </a:ln>
        </p:spPr>
      </p:pic>
      <p:sp>
        <p:nvSpPr>
          <p:cNvPr id="228" name="Google Shape;228;g37631f67903_0_2"/>
          <p:cNvSpPr txBox="1"/>
          <p:nvPr/>
        </p:nvSpPr>
        <p:spPr>
          <a:xfrm>
            <a:off x="555975" y="7166500"/>
            <a:ext cx="12268200" cy="25602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3700">
                <a:solidFill>
                  <a:srgbClr val="24284E"/>
                </a:solidFill>
                <a:latin typeface="Nunito Sans Black"/>
                <a:ea typeface="Nunito Sans Black"/>
                <a:cs typeface="Nunito Sans Black"/>
                <a:sym typeface="Nunito Sans Black"/>
              </a:rPr>
              <a:t>Get involved today by joining SciStarter and the Citizen and Community Science Library Network!</a:t>
            </a:r>
            <a:endParaRPr sz="3700">
              <a:solidFill>
                <a:srgbClr val="24284E"/>
              </a:solidFill>
              <a:latin typeface="Nunito Sans Black"/>
              <a:ea typeface="Nunito Sans Black"/>
              <a:cs typeface="Nunito Sans Black"/>
              <a:sym typeface="Nunito Sans Black"/>
            </a:endParaRPr>
          </a:p>
          <a:p>
            <a:pPr indent="-457200" lvl="0" marL="914400" rtl="0" algn="l">
              <a:spcBef>
                <a:spcPts val="1000"/>
              </a:spcBef>
              <a:spcAft>
                <a:spcPts val="0"/>
              </a:spcAft>
              <a:buClr>
                <a:srgbClr val="768009"/>
              </a:buClr>
              <a:buSzPts val="3600"/>
              <a:buFont typeface="Nunito Sans"/>
              <a:buChar char="●"/>
            </a:pPr>
            <a:r>
              <a:rPr lang="en-US" sz="3600" u="sng">
                <a:solidFill>
                  <a:srgbClr val="768009"/>
                </a:solidFill>
                <a:latin typeface="Nunito Sans"/>
                <a:ea typeface="Nunito Sans"/>
                <a:cs typeface="Nunito Sans"/>
                <a:sym typeface="Nunito Sans"/>
                <a:hlinkClick r:id="rId6">
                  <a:extLst>
                    <a:ext uri="{A12FA001-AC4F-418D-AE19-62706E023703}">
                      <ahyp:hlinkClr val="tx"/>
                    </a:ext>
                  </a:extLst>
                </a:hlinkClick>
              </a:rPr>
              <a:t>SciStarter.org/login</a:t>
            </a:r>
            <a:r>
              <a:rPr lang="en-US" sz="3600">
                <a:solidFill>
                  <a:srgbClr val="768009"/>
                </a:solidFill>
                <a:latin typeface="Nunito Sans"/>
                <a:ea typeface="Nunito Sans"/>
                <a:cs typeface="Nunito Sans"/>
                <a:sym typeface="Nunito Sans"/>
              </a:rPr>
              <a:t>  </a:t>
            </a:r>
            <a:endParaRPr sz="3600">
              <a:solidFill>
                <a:srgbClr val="768009"/>
              </a:solidFill>
              <a:latin typeface="Nunito Sans"/>
              <a:ea typeface="Nunito Sans"/>
              <a:cs typeface="Nunito Sans"/>
              <a:sym typeface="Nunito Sans"/>
            </a:endParaRPr>
          </a:p>
          <a:p>
            <a:pPr indent="-457200" lvl="0" marL="914400" rtl="0" algn="l">
              <a:spcBef>
                <a:spcPts val="0"/>
              </a:spcBef>
              <a:spcAft>
                <a:spcPts val="0"/>
              </a:spcAft>
              <a:buClr>
                <a:srgbClr val="768009"/>
              </a:buClr>
              <a:buSzPts val="3600"/>
              <a:buFont typeface="Nunito Sans"/>
              <a:buChar char="●"/>
            </a:pPr>
            <a:r>
              <a:rPr lang="en-US" sz="3600" u="sng">
                <a:solidFill>
                  <a:srgbClr val="768009"/>
                </a:solidFill>
                <a:latin typeface="Nunito Sans"/>
                <a:ea typeface="Nunito Sans"/>
                <a:cs typeface="Nunito Sans"/>
                <a:sym typeface="Nunito Sans"/>
                <a:hlinkClick r:id="rId7">
                  <a:extLst>
                    <a:ext uri="{A12FA001-AC4F-418D-AE19-62706E023703}">
                      <ahyp:hlinkClr val="tx"/>
                    </a:ext>
                  </a:extLst>
                </a:hlinkClick>
              </a:rPr>
              <a:t>SciStarter.org/go/library-network</a:t>
            </a:r>
            <a:r>
              <a:rPr lang="en-US" sz="3600">
                <a:solidFill>
                  <a:srgbClr val="768009"/>
                </a:solidFill>
                <a:latin typeface="Nunito Sans"/>
                <a:ea typeface="Nunito Sans"/>
                <a:cs typeface="Nunito Sans"/>
                <a:sym typeface="Nunito Sans"/>
              </a:rPr>
              <a:t>   </a:t>
            </a:r>
            <a:endParaRPr sz="3600">
              <a:solidFill>
                <a:srgbClr val="768009"/>
              </a:solidFill>
              <a:latin typeface="Nunito Sans"/>
              <a:ea typeface="Nunito Sans"/>
              <a:cs typeface="Nunito Sans"/>
              <a:sym typeface="Nunito Sans"/>
            </a:endParaRPr>
          </a:p>
        </p:txBody>
      </p:sp>
      <p:pic>
        <p:nvPicPr>
          <p:cNvPr id="229" name="Google Shape;229;g37631f67903_0_2" title="2026-simple (1).png"/>
          <p:cNvPicPr preferRelativeResize="0"/>
          <p:nvPr/>
        </p:nvPicPr>
        <p:blipFill>
          <a:blip r:embed="rId8">
            <a:alphaModFix/>
          </a:blip>
          <a:stretch>
            <a:fillRect/>
          </a:stretch>
        </p:blipFill>
        <p:spPr>
          <a:xfrm>
            <a:off x="6290975" y="3656225"/>
            <a:ext cx="5706043" cy="1985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33" name="Shape 233"/>
        <p:cNvGrpSpPr/>
        <p:nvPr/>
      </p:nvGrpSpPr>
      <p:grpSpPr>
        <a:xfrm>
          <a:off x="0" y="0"/>
          <a:ext cx="0" cy="0"/>
          <a:chOff x="0" y="0"/>
          <a:chExt cx="0" cy="0"/>
        </a:xfrm>
      </p:grpSpPr>
      <p:sp>
        <p:nvSpPr>
          <p:cNvPr id="234" name="Google Shape;234;g37631f67903_0_19"/>
          <p:cNvSpPr/>
          <p:nvPr/>
        </p:nvSpPr>
        <p:spPr>
          <a:xfrm>
            <a:off x="0" y="0"/>
            <a:ext cx="18288000" cy="26964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5" name="Google Shape;235;g37631f67903_0_19"/>
          <p:cNvSpPr txBox="1"/>
          <p:nvPr/>
        </p:nvSpPr>
        <p:spPr>
          <a:xfrm>
            <a:off x="1045575" y="886500"/>
            <a:ext cx="15633600" cy="10158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lang="en-US" sz="6600">
                <a:solidFill>
                  <a:schemeClr val="lt1"/>
                </a:solidFill>
                <a:latin typeface="Nunito Sans Black"/>
                <a:ea typeface="Nunito Sans Black"/>
                <a:cs typeface="Nunito Sans Black"/>
                <a:sym typeface="Nunito Sans Black"/>
              </a:rPr>
              <a:t>Building Capacity for Citizen Science </a:t>
            </a:r>
            <a:endParaRPr sz="6600">
              <a:solidFill>
                <a:schemeClr val="lt1"/>
              </a:solidFill>
              <a:latin typeface="Nunito Sans"/>
              <a:ea typeface="Nunito Sans"/>
              <a:cs typeface="Nunito Sans"/>
              <a:sym typeface="Nunito Sans"/>
            </a:endParaRPr>
          </a:p>
        </p:txBody>
      </p:sp>
      <p:pic>
        <p:nvPicPr>
          <p:cNvPr id="236" name="Google Shape;236;g37631f67903_0_19"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237" name="Google Shape;237;g37631f67903_0_19"/>
          <p:cNvPicPr preferRelativeResize="0"/>
          <p:nvPr/>
        </p:nvPicPr>
        <p:blipFill>
          <a:blip r:embed="rId4">
            <a:alphaModFix/>
          </a:blip>
          <a:stretch>
            <a:fillRect/>
          </a:stretch>
        </p:blipFill>
        <p:spPr>
          <a:xfrm>
            <a:off x="2926775" y="3035825"/>
            <a:ext cx="11367650" cy="6256676"/>
          </a:xfrm>
          <a:prstGeom prst="rect">
            <a:avLst/>
          </a:prstGeom>
          <a:noFill/>
          <a:ln>
            <a:noFill/>
          </a:ln>
          <a:effectLst>
            <a:outerShdw blurRad="57150" rotWithShape="0" algn="bl" dir="5400000" dist="19050">
              <a:srgbClr val="000000">
                <a:alpha val="50000"/>
              </a:srgbClr>
            </a:outerShdw>
          </a:effectLst>
        </p:spPr>
      </p:pic>
      <p:sp>
        <p:nvSpPr>
          <p:cNvPr id="238" name="Google Shape;238;g37631f67903_0_19"/>
          <p:cNvSpPr txBox="1"/>
          <p:nvPr/>
        </p:nvSpPr>
        <p:spPr>
          <a:xfrm>
            <a:off x="4349925" y="9420825"/>
            <a:ext cx="9024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solidFill>
                  <a:srgbClr val="768009"/>
                </a:solidFill>
                <a:latin typeface="Nunito Sans"/>
                <a:ea typeface="Nunito Sans"/>
                <a:cs typeface="Nunito Sans"/>
                <a:sym typeface="Nunito Sans"/>
              </a:rPr>
              <a:t>https://clearinghouse.starnetlibraries.org/</a:t>
            </a:r>
            <a:endParaRPr b="1" sz="3000">
              <a:solidFill>
                <a:srgbClr val="768009"/>
              </a:solidFill>
              <a:latin typeface="Nunito Sans"/>
              <a:ea typeface="Nunito Sans"/>
              <a:cs typeface="Nunito Sans"/>
              <a:sym typeface="Nuni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A0C3"/>
        </a:solidFill>
      </p:bgPr>
    </p:bg>
    <p:spTree>
      <p:nvGrpSpPr>
        <p:cNvPr id="242" name="Shape 242"/>
        <p:cNvGrpSpPr/>
        <p:nvPr/>
      </p:nvGrpSpPr>
      <p:grpSpPr>
        <a:xfrm>
          <a:off x="0" y="0"/>
          <a:ext cx="0" cy="0"/>
          <a:chOff x="0" y="0"/>
          <a:chExt cx="0" cy="0"/>
        </a:xfrm>
      </p:grpSpPr>
      <p:sp>
        <p:nvSpPr>
          <p:cNvPr id="243" name="Google Shape;243;g3745ba8d6be_0_85"/>
          <p:cNvSpPr/>
          <p:nvPr/>
        </p:nvSpPr>
        <p:spPr>
          <a:xfrm>
            <a:off x="0" y="5143500"/>
            <a:ext cx="5143579" cy="5143579"/>
          </a:xfrm>
          <a:custGeom>
            <a:rect b="b" l="l" r="r" t="t"/>
            <a:pathLst>
              <a:path extrusionOk="0" h="1913890" w="1913890">
                <a:moveTo>
                  <a:pt x="0" y="0"/>
                </a:moveTo>
                <a:lnTo>
                  <a:pt x="1913890" y="0"/>
                </a:lnTo>
                <a:lnTo>
                  <a:pt x="1913890" y="1913890"/>
                </a:lnTo>
                <a:lnTo>
                  <a:pt x="0" y="1913890"/>
                </a:lnTo>
                <a:close/>
              </a:path>
            </a:pathLst>
          </a:custGeom>
          <a:solidFill>
            <a:srgbClr val="24284E"/>
          </a:solidFill>
          <a:ln>
            <a:noFill/>
          </a:ln>
        </p:spPr>
      </p:sp>
      <p:sp>
        <p:nvSpPr>
          <p:cNvPr id="244" name="Google Shape;244;g3745ba8d6be_0_85"/>
          <p:cNvSpPr txBox="1"/>
          <p:nvPr/>
        </p:nvSpPr>
        <p:spPr>
          <a:xfrm>
            <a:off x="8507625" y="1488750"/>
            <a:ext cx="8301900" cy="11235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Clr>
                <a:srgbClr val="000000"/>
              </a:buClr>
              <a:buSzPts val="6000"/>
              <a:buFont typeface="Arial"/>
              <a:buNone/>
            </a:pPr>
            <a:r>
              <a:rPr b="1" lang="en-US" sz="7300">
                <a:solidFill>
                  <a:srgbClr val="F8F8F8"/>
                </a:solidFill>
                <a:latin typeface="Nunito Sans Black"/>
                <a:ea typeface="Nunito Sans Black"/>
                <a:cs typeface="Nunito Sans Black"/>
                <a:sym typeface="Nunito Sans Black"/>
              </a:rPr>
              <a:t>Our Common Goal</a:t>
            </a:r>
            <a:endParaRPr b="0" i="0" sz="2700" u="none" cap="none" strike="noStrike">
              <a:solidFill>
                <a:srgbClr val="000000"/>
              </a:solidFill>
              <a:latin typeface="Arial"/>
              <a:ea typeface="Arial"/>
              <a:cs typeface="Arial"/>
              <a:sym typeface="Arial"/>
            </a:endParaRPr>
          </a:p>
        </p:txBody>
      </p:sp>
      <p:sp>
        <p:nvSpPr>
          <p:cNvPr id="245" name="Google Shape;245;g3745ba8d6be_0_85"/>
          <p:cNvSpPr txBox="1"/>
          <p:nvPr/>
        </p:nvSpPr>
        <p:spPr>
          <a:xfrm>
            <a:off x="8628748" y="3154700"/>
            <a:ext cx="8301900" cy="554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US" sz="4500">
                <a:solidFill>
                  <a:schemeClr val="lt1"/>
                </a:solidFill>
                <a:latin typeface="Nunito Sans"/>
                <a:ea typeface="Nunito Sans"/>
                <a:cs typeface="Nunito Sans"/>
                <a:sym typeface="Nunito Sans"/>
              </a:rPr>
              <a:t>We’re here to help people connect with science through hands-on, community-powered experiences. </a:t>
            </a:r>
            <a:endParaRPr sz="4500">
              <a:solidFill>
                <a:schemeClr val="lt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4500">
              <a:solidFill>
                <a:schemeClr val="lt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US" sz="4500">
                <a:solidFill>
                  <a:schemeClr val="lt1"/>
                </a:solidFill>
                <a:latin typeface="Nunito Sans"/>
                <a:ea typeface="Nunito Sans"/>
                <a:cs typeface="Nunito Sans"/>
                <a:sym typeface="Nunito Sans"/>
              </a:rPr>
              <a:t>You’re helping your community act on science, not just learn about it—and that’s powerful!</a:t>
            </a:r>
            <a:endParaRPr sz="5599">
              <a:solidFill>
                <a:srgbClr val="F8F8F8"/>
              </a:solidFill>
              <a:latin typeface="Open Sans"/>
              <a:ea typeface="Open Sans"/>
              <a:cs typeface="Open Sans"/>
              <a:sym typeface="Open Sans"/>
            </a:endParaRPr>
          </a:p>
        </p:txBody>
      </p:sp>
      <p:pic>
        <p:nvPicPr>
          <p:cNvPr id="246" name="Google Shape;246;g3745ba8d6be_0_85" title="CitSci_20180923_1134.jpg"/>
          <p:cNvPicPr preferRelativeResize="0"/>
          <p:nvPr/>
        </p:nvPicPr>
        <p:blipFill rotWithShape="1">
          <a:blip r:embed="rId3">
            <a:alphaModFix/>
          </a:blip>
          <a:srcRect b="0" l="9946" r="18079" t="0"/>
          <a:stretch/>
        </p:blipFill>
        <p:spPr>
          <a:xfrm>
            <a:off x="597275" y="2754825"/>
            <a:ext cx="7059600" cy="6547200"/>
          </a:xfrm>
          <a:prstGeom prst="roundRect">
            <a:avLst>
              <a:gd fmla="val 16667" name="adj"/>
            </a:avLst>
          </a:prstGeom>
          <a:noFill/>
          <a:ln>
            <a:noFill/>
          </a:ln>
        </p:spPr>
      </p:pic>
      <p:pic>
        <p:nvPicPr>
          <p:cNvPr id="247" name="Google Shape;247;g3745ba8d6be_0_85" title="White__tagline (1).png"/>
          <p:cNvPicPr preferRelativeResize="0"/>
          <p:nvPr/>
        </p:nvPicPr>
        <p:blipFill>
          <a:blip r:embed="rId4">
            <a:alphaModFix/>
          </a:blip>
          <a:stretch>
            <a:fillRect/>
          </a:stretch>
        </p:blipFill>
        <p:spPr>
          <a:xfrm>
            <a:off x="15083000" y="9025325"/>
            <a:ext cx="2926024" cy="1043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51" name="Shape 251"/>
        <p:cNvGrpSpPr/>
        <p:nvPr/>
      </p:nvGrpSpPr>
      <p:grpSpPr>
        <a:xfrm>
          <a:off x="0" y="0"/>
          <a:ext cx="0" cy="0"/>
          <a:chOff x="0" y="0"/>
          <a:chExt cx="0" cy="0"/>
        </a:xfrm>
      </p:grpSpPr>
      <p:sp>
        <p:nvSpPr>
          <p:cNvPr id="252" name="Google Shape;252;g3745ba8d6be_0_484"/>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3" name="Google Shape;253;g3745ba8d6be_0_484"/>
          <p:cNvSpPr txBox="1"/>
          <p:nvPr/>
        </p:nvSpPr>
        <p:spPr>
          <a:xfrm>
            <a:off x="812775" y="322500"/>
            <a:ext cx="15415500" cy="14160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lang="en-US" sz="9200">
                <a:solidFill>
                  <a:schemeClr val="lt1"/>
                </a:solidFill>
                <a:latin typeface="Nunito Sans Black"/>
                <a:ea typeface="Nunito Sans Black"/>
                <a:cs typeface="Nunito Sans Black"/>
                <a:sym typeface="Nunito Sans Black"/>
              </a:rPr>
              <a:t>Goals for today</a:t>
            </a:r>
            <a:endParaRPr sz="9200">
              <a:solidFill>
                <a:schemeClr val="lt1"/>
              </a:solidFill>
              <a:latin typeface="Nunito Sans"/>
              <a:ea typeface="Nunito Sans"/>
              <a:cs typeface="Nunito Sans"/>
              <a:sym typeface="Nunito Sans"/>
            </a:endParaRPr>
          </a:p>
        </p:txBody>
      </p:sp>
      <p:sp>
        <p:nvSpPr>
          <p:cNvPr id="254" name="Google Shape;254;g3745ba8d6be_0_484"/>
          <p:cNvSpPr/>
          <p:nvPr/>
        </p:nvSpPr>
        <p:spPr>
          <a:xfrm>
            <a:off x="401700" y="3498275"/>
            <a:ext cx="11815200" cy="5210700"/>
          </a:xfrm>
          <a:prstGeom prst="rect">
            <a:avLst/>
          </a:prstGeom>
          <a:noFill/>
          <a:ln>
            <a:noFill/>
          </a:ln>
        </p:spPr>
        <p:txBody>
          <a:bodyPr anchorCtr="0" anchor="ctr" bIns="62850" lIns="125725" spcFirstLastPara="1" rIns="125725" wrap="square" tIns="62850">
            <a:noAutofit/>
          </a:bodyPr>
          <a:lstStyle/>
          <a:p>
            <a:pPr indent="-504836" lvl="0" marL="457200" marR="0" rtl="0" algn="l">
              <a:lnSpc>
                <a:spcPct val="100000"/>
              </a:lnSpc>
              <a:spcBef>
                <a:spcPts val="0"/>
              </a:spcBef>
              <a:spcAft>
                <a:spcPts val="0"/>
              </a:spcAft>
              <a:buClr>
                <a:srgbClr val="252750"/>
              </a:buClr>
              <a:buSzPts val="4350"/>
              <a:buAutoNum type="arabicPeriod"/>
            </a:pPr>
            <a:r>
              <a:rPr lang="en-US" sz="4350">
                <a:solidFill>
                  <a:srgbClr val="252750"/>
                </a:solidFill>
                <a:latin typeface="Nunito Sans Black"/>
                <a:ea typeface="Nunito Sans Black"/>
                <a:cs typeface="Nunito Sans Black"/>
                <a:sym typeface="Nunito Sans Black"/>
              </a:rPr>
              <a:t>Discover </a:t>
            </a:r>
            <a:r>
              <a:rPr lang="en-US" sz="4350">
                <a:solidFill>
                  <a:srgbClr val="252750"/>
                </a:solidFill>
                <a:latin typeface="Nunito Sans"/>
                <a:ea typeface="Nunito Sans"/>
                <a:cs typeface="Nunito Sans"/>
                <a:sym typeface="Nunito Sans"/>
              </a:rPr>
              <a:t>easy ways to incorporate </a:t>
            </a:r>
            <a:r>
              <a:rPr i="1" lang="en-US" sz="4350">
                <a:solidFill>
                  <a:srgbClr val="252750"/>
                </a:solidFill>
                <a:latin typeface="Nunito Sans"/>
                <a:ea typeface="Nunito Sans"/>
                <a:cs typeface="Nunito Sans"/>
                <a:sym typeface="Nunito Sans"/>
              </a:rPr>
              <a:t>Acts of Science </a:t>
            </a:r>
            <a:r>
              <a:rPr lang="en-US" sz="4350">
                <a:solidFill>
                  <a:srgbClr val="252750"/>
                </a:solidFill>
                <a:latin typeface="Nunito Sans"/>
                <a:ea typeface="Nunito Sans"/>
                <a:cs typeface="Nunito Sans"/>
                <a:sym typeface="Nunito Sans"/>
              </a:rPr>
              <a:t>into your current programming</a:t>
            </a:r>
            <a:endParaRPr sz="4350">
              <a:solidFill>
                <a:srgbClr val="252750"/>
              </a:solidFill>
              <a:latin typeface="Nunito Sans"/>
              <a:ea typeface="Nunito Sans"/>
              <a:cs typeface="Nunito Sans"/>
              <a:sym typeface="Nunito Sans"/>
            </a:endParaRPr>
          </a:p>
          <a:p>
            <a:pPr indent="-504836" lvl="0" marL="457200" marR="0" rtl="0" algn="l">
              <a:lnSpc>
                <a:spcPct val="100000"/>
              </a:lnSpc>
              <a:spcBef>
                <a:spcPts val="2500"/>
              </a:spcBef>
              <a:spcAft>
                <a:spcPts val="0"/>
              </a:spcAft>
              <a:buClr>
                <a:srgbClr val="252750"/>
              </a:buClr>
              <a:buSzPts val="4350"/>
              <a:buAutoNum type="arabicPeriod"/>
            </a:pPr>
            <a:r>
              <a:rPr lang="en-US" sz="4350">
                <a:solidFill>
                  <a:srgbClr val="252750"/>
                </a:solidFill>
                <a:latin typeface="Nunito Sans Black"/>
                <a:ea typeface="Nunito Sans Black"/>
                <a:cs typeface="Nunito Sans Black"/>
                <a:sym typeface="Nunito Sans Black"/>
              </a:rPr>
              <a:t>Prepare </a:t>
            </a:r>
            <a:r>
              <a:rPr lang="en-US" sz="4350">
                <a:solidFill>
                  <a:srgbClr val="252750"/>
                </a:solidFill>
                <a:latin typeface="Nunito Sans"/>
                <a:ea typeface="Nunito Sans"/>
                <a:cs typeface="Nunito Sans"/>
                <a:sym typeface="Nunito Sans"/>
              </a:rPr>
              <a:t>for</a:t>
            </a:r>
            <a:r>
              <a:rPr lang="en-US" sz="4350">
                <a:solidFill>
                  <a:srgbClr val="252750"/>
                </a:solidFill>
                <a:latin typeface="Nunito Sans"/>
                <a:ea typeface="Nunito Sans"/>
                <a:cs typeface="Nunito Sans"/>
                <a:sym typeface="Nunito Sans"/>
              </a:rPr>
              <a:t> Citizen Science Month (April) and America250/America Gives</a:t>
            </a:r>
            <a:endParaRPr sz="4350">
              <a:solidFill>
                <a:srgbClr val="252750"/>
              </a:solidFill>
              <a:latin typeface="Nunito Sans"/>
              <a:ea typeface="Nunito Sans"/>
              <a:cs typeface="Nunito Sans"/>
              <a:sym typeface="Nunito Sans"/>
            </a:endParaRPr>
          </a:p>
          <a:p>
            <a:pPr indent="-504836" lvl="0" marL="457200" marR="0" rtl="0" algn="l">
              <a:lnSpc>
                <a:spcPct val="100000"/>
              </a:lnSpc>
              <a:spcBef>
                <a:spcPts val="2500"/>
              </a:spcBef>
              <a:spcAft>
                <a:spcPts val="2500"/>
              </a:spcAft>
              <a:buClr>
                <a:srgbClr val="252750"/>
              </a:buClr>
              <a:buSzPts val="4350"/>
              <a:buAutoNum type="arabicPeriod"/>
            </a:pPr>
            <a:r>
              <a:rPr lang="en-US" sz="4350">
                <a:solidFill>
                  <a:srgbClr val="252750"/>
                </a:solidFill>
                <a:latin typeface="Nunito Sans Black"/>
                <a:ea typeface="Nunito Sans Black"/>
                <a:cs typeface="Nunito Sans Black"/>
                <a:sym typeface="Nunito Sans Black"/>
              </a:rPr>
              <a:t>Access </a:t>
            </a:r>
            <a:r>
              <a:rPr lang="en-US" sz="4350">
                <a:solidFill>
                  <a:srgbClr val="252750"/>
                </a:solidFill>
                <a:latin typeface="Nunito Sans"/>
                <a:ea typeface="Nunito Sans"/>
                <a:cs typeface="Nunito Sans"/>
                <a:sym typeface="Nunito Sans"/>
              </a:rPr>
              <a:t>ongoing support and resources</a:t>
            </a:r>
            <a:r>
              <a:rPr lang="en-US" sz="4350">
                <a:solidFill>
                  <a:srgbClr val="252750"/>
                </a:solidFill>
                <a:latin typeface="Nunito Sans Black"/>
                <a:ea typeface="Nunito Sans Black"/>
                <a:cs typeface="Nunito Sans Black"/>
                <a:sym typeface="Nunito Sans Black"/>
              </a:rPr>
              <a:t> </a:t>
            </a:r>
            <a:r>
              <a:rPr lang="en-US" sz="4350">
                <a:solidFill>
                  <a:srgbClr val="252750"/>
                </a:solidFill>
                <a:latin typeface="Nunito Sans"/>
                <a:ea typeface="Nunito Sans"/>
                <a:cs typeface="Nunito Sans"/>
                <a:sym typeface="Nunito Sans"/>
              </a:rPr>
              <a:t>to engage your communities in real-world science! </a:t>
            </a:r>
            <a:endParaRPr sz="4350">
              <a:solidFill>
                <a:srgbClr val="252750"/>
              </a:solidFill>
              <a:latin typeface="Nunito Sans"/>
              <a:ea typeface="Nunito Sans"/>
              <a:cs typeface="Nunito Sans"/>
              <a:sym typeface="Nunito Sans"/>
            </a:endParaRPr>
          </a:p>
        </p:txBody>
      </p:sp>
      <p:pic>
        <p:nvPicPr>
          <p:cNvPr id="255" name="Google Shape;255;g3745ba8d6be_0_484" title="Standard__tagline-dark (2).png"/>
          <p:cNvPicPr preferRelativeResize="0"/>
          <p:nvPr/>
        </p:nvPicPr>
        <p:blipFill>
          <a:blip r:embed="rId3">
            <a:alphaModFix/>
          </a:blip>
          <a:stretch>
            <a:fillRect/>
          </a:stretch>
        </p:blipFill>
        <p:spPr>
          <a:xfrm>
            <a:off x="15006626" y="8975525"/>
            <a:ext cx="3061125" cy="1091800"/>
          </a:xfrm>
          <a:prstGeom prst="rect">
            <a:avLst/>
          </a:prstGeom>
          <a:noFill/>
          <a:ln>
            <a:noFill/>
          </a:ln>
        </p:spPr>
      </p:pic>
      <p:pic>
        <p:nvPicPr>
          <p:cNvPr id="256" name="Google Shape;256;g3745ba8d6be_0_484" title="Screenshot 2024-05-07 114244.png"/>
          <p:cNvPicPr preferRelativeResize="0"/>
          <p:nvPr/>
        </p:nvPicPr>
        <p:blipFill rotWithShape="1">
          <a:blip r:embed="rId4">
            <a:alphaModFix/>
          </a:blip>
          <a:srcRect b="0" l="23111" r="7148" t="0"/>
          <a:stretch/>
        </p:blipFill>
        <p:spPr>
          <a:xfrm>
            <a:off x="12216900" y="3123075"/>
            <a:ext cx="5112300" cy="4939200"/>
          </a:xfrm>
          <a:prstGeom prst="ellipse">
            <a:avLst/>
          </a:prstGeom>
          <a:noFill/>
          <a:ln>
            <a:noFill/>
          </a:ln>
          <a:effectLst>
            <a:outerShdw blurRad="57150" rotWithShape="0" algn="bl" dir="5400000" dist="19050">
              <a:srgbClr val="000000">
                <a:alpha val="77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60" name="Shape 260"/>
        <p:cNvGrpSpPr/>
        <p:nvPr/>
      </p:nvGrpSpPr>
      <p:grpSpPr>
        <a:xfrm>
          <a:off x="0" y="0"/>
          <a:ext cx="0" cy="0"/>
          <a:chOff x="0" y="0"/>
          <a:chExt cx="0" cy="0"/>
        </a:xfrm>
      </p:grpSpPr>
      <p:sp>
        <p:nvSpPr>
          <p:cNvPr id="261" name="Google Shape;261;g3745ba8d6be_0_180"/>
          <p:cNvSpPr/>
          <p:nvPr/>
        </p:nvSpPr>
        <p:spPr>
          <a:xfrm>
            <a:off x="0" y="0"/>
            <a:ext cx="18288000" cy="2061000"/>
          </a:xfrm>
          <a:prstGeom prst="rect">
            <a:avLst/>
          </a:prstGeom>
          <a:solidFill>
            <a:srgbClr val="04A0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2" name="Google Shape;262;g3745ba8d6be_0_180"/>
          <p:cNvSpPr txBox="1"/>
          <p:nvPr/>
        </p:nvSpPr>
        <p:spPr>
          <a:xfrm>
            <a:off x="1436250" y="481275"/>
            <a:ext cx="15415500" cy="1416000"/>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1" i="1" lang="en-US" sz="9200">
                <a:solidFill>
                  <a:schemeClr val="lt1"/>
                </a:solidFill>
                <a:latin typeface="Nunito Sans Black"/>
                <a:ea typeface="Nunito Sans Black"/>
                <a:cs typeface="Nunito Sans Black"/>
                <a:sym typeface="Nunito Sans Black"/>
              </a:rPr>
              <a:t>Acts of Science</a:t>
            </a:r>
            <a:endParaRPr i="1" sz="9200">
              <a:solidFill>
                <a:schemeClr val="lt1"/>
              </a:solidFill>
              <a:latin typeface="Nunito Sans"/>
              <a:ea typeface="Nunito Sans"/>
              <a:cs typeface="Nunito Sans"/>
              <a:sym typeface="Nunito Sans"/>
            </a:endParaRPr>
          </a:p>
        </p:txBody>
      </p:sp>
      <p:sp>
        <p:nvSpPr>
          <p:cNvPr id="263" name="Google Shape;263;g3745ba8d6be_0_180"/>
          <p:cNvSpPr txBox="1"/>
          <p:nvPr/>
        </p:nvSpPr>
        <p:spPr>
          <a:xfrm>
            <a:off x="374075" y="2344500"/>
            <a:ext cx="11913000" cy="800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rgbClr val="24284E"/>
                </a:solidFill>
                <a:latin typeface="Nunito Sans Black"/>
                <a:ea typeface="Nunito Sans Black"/>
                <a:cs typeface="Nunito Sans Black"/>
                <a:sym typeface="Nunito Sans Black"/>
              </a:rPr>
              <a:t>What is an </a:t>
            </a:r>
            <a:r>
              <a:rPr i="1" lang="en-US" sz="3600">
                <a:solidFill>
                  <a:srgbClr val="24284E"/>
                </a:solidFill>
                <a:latin typeface="Nunito Sans Black"/>
                <a:ea typeface="Nunito Sans Black"/>
                <a:cs typeface="Nunito Sans Black"/>
                <a:sym typeface="Nunito Sans Black"/>
              </a:rPr>
              <a:t>Act </a:t>
            </a:r>
            <a:r>
              <a:rPr i="1" lang="en-US" sz="3600">
                <a:solidFill>
                  <a:srgbClr val="24284E"/>
                </a:solidFill>
                <a:latin typeface="Nunito Sans Black"/>
                <a:ea typeface="Nunito Sans Black"/>
                <a:cs typeface="Nunito Sans Black"/>
                <a:sym typeface="Nunito Sans Black"/>
              </a:rPr>
              <a:t>of Science</a:t>
            </a:r>
            <a:r>
              <a:rPr lang="en-US" sz="3600">
                <a:solidFill>
                  <a:srgbClr val="24284E"/>
                </a:solidFill>
                <a:latin typeface="Nunito Sans Black"/>
                <a:ea typeface="Nunito Sans Black"/>
                <a:cs typeface="Nunito Sans Black"/>
                <a:sym typeface="Nunito Sans Black"/>
              </a:rPr>
              <a:t>? </a:t>
            </a:r>
            <a:endParaRPr sz="3600">
              <a:solidFill>
                <a:srgbClr val="24284E"/>
              </a:solidFill>
              <a:latin typeface="Nunito Sans Black"/>
              <a:ea typeface="Nunito Sans Black"/>
              <a:cs typeface="Nunito Sans Black"/>
              <a:sym typeface="Nunito Sans Black"/>
            </a:endParaRPr>
          </a:p>
          <a:p>
            <a:pPr indent="0" lvl="0" marL="0" rtl="0" algn="l">
              <a:spcBef>
                <a:spcPts val="0"/>
              </a:spcBef>
              <a:spcAft>
                <a:spcPts val="0"/>
              </a:spcAft>
              <a:buNone/>
            </a:pPr>
            <a:r>
              <a:rPr lang="en-US" sz="3600">
                <a:solidFill>
                  <a:srgbClr val="24284E"/>
                </a:solidFill>
                <a:latin typeface="Nunito Sans Medium"/>
                <a:ea typeface="Nunito Sans Medium"/>
                <a:cs typeface="Nunito Sans Medium"/>
                <a:sym typeface="Nunito Sans Medium"/>
              </a:rPr>
              <a:t>It’s a real, measurable contribution to ongoing scientific research—often called “citizen science,” open to anyone, anywhere. </a:t>
            </a:r>
            <a:endParaRPr sz="3600">
              <a:solidFill>
                <a:srgbClr val="24284E"/>
              </a:solidFill>
              <a:latin typeface="Nunito Sans Medium"/>
              <a:ea typeface="Nunito Sans Medium"/>
              <a:cs typeface="Nunito Sans Medium"/>
              <a:sym typeface="Nunito Sans Medium"/>
            </a:endParaRPr>
          </a:p>
          <a:p>
            <a:pPr indent="0" lvl="0" marL="0" rtl="0" algn="l">
              <a:spcBef>
                <a:spcPts val="0"/>
              </a:spcBef>
              <a:spcAft>
                <a:spcPts val="0"/>
              </a:spcAft>
              <a:buNone/>
            </a:pPr>
            <a:r>
              <a:t/>
            </a:r>
            <a:endParaRPr sz="2000">
              <a:solidFill>
                <a:srgbClr val="24284E"/>
              </a:solidFill>
              <a:latin typeface="Nunito Sans Medium"/>
              <a:ea typeface="Nunito Sans Medium"/>
              <a:cs typeface="Nunito Sans Medium"/>
              <a:sym typeface="Nunito Sans Medium"/>
            </a:endParaRPr>
          </a:p>
          <a:p>
            <a:pPr indent="0" lvl="0" marL="0" rtl="0" algn="l">
              <a:spcBef>
                <a:spcPts val="0"/>
              </a:spcBef>
              <a:spcAft>
                <a:spcPts val="0"/>
              </a:spcAft>
              <a:buNone/>
            </a:pPr>
            <a:r>
              <a:rPr lang="en-US" sz="3600">
                <a:solidFill>
                  <a:srgbClr val="24284E"/>
                </a:solidFill>
                <a:latin typeface="Nunito Sans Black"/>
                <a:ea typeface="Nunito Sans Black"/>
                <a:cs typeface="Nunito Sans Black"/>
                <a:sym typeface="Nunito Sans Black"/>
              </a:rPr>
              <a:t>What does it look like in action?</a:t>
            </a:r>
            <a:endParaRPr sz="3600">
              <a:solidFill>
                <a:srgbClr val="24284E"/>
              </a:solidFill>
              <a:latin typeface="Nunito Sans Medium"/>
              <a:ea typeface="Nunito Sans Medium"/>
              <a:cs typeface="Nunito Sans Medium"/>
              <a:sym typeface="Nunito Sans Medium"/>
            </a:endParaRPr>
          </a:p>
          <a:p>
            <a:pPr indent="0" lvl="0" marL="0" rtl="0" algn="l">
              <a:spcBef>
                <a:spcPts val="0"/>
              </a:spcBef>
              <a:spcAft>
                <a:spcPts val="0"/>
              </a:spcAft>
              <a:buNone/>
            </a:pPr>
            <a:r>
              <a:rPr lang="en-US" sz="3600">
                <a:solidFill>
                  <a:srgbClr val="24284E"/>
                </a:solidFill>
                <a:latin typeface="Nunito Sans Medium"/>
                <a:ea typeface="Nunito Sans Medium"/>
                <a:cs typeface="Nunito Sans Medium"/>
                <a:sym typeface="Nunito Sans Medium"/>
              </a:rPr>
              <a:t>Tracking bird migration. Counting pollinators. Reporting street flooding. Transcribing museum labels. Measuring light pollution. Every action helps scientists understand our world.</a:t>
            </a:r>
            <a:endParaRPr sz="3600">
              <a:solidFill>
                <a:srgbClr val="24284E"/>
              </a:solidFill>
              <a:latin typeface="Nunito Sans Medium"/>
              <a:ea typeface="Nunito Sans Medium"/>
              <a:cs typeface="Nunito Sans Medium"/>
              <a:sym typeface="Nunito Sans Medium"/>
            </a:endParaRPr>
          </a:p>
          <a:p>
            <a:pPr indent="0" lvl="0" marL="0" rtl="0" algn="l">
              <a:spcBef>
                <a:spcPts val="0"/>
              </a:spcBef>
              <a:spcAft>
                <a:spcPts val="0"/>
              </a:spcAft>
              <a:buNone/>
            </a:pPr>
            <a:r>
              <a:t/>
            </a:r>
            <a:endParaRPr sz="2000">
              <a:solidFill>
                <a:srgbClr val="24284E"/>
              </a:solidFill>
              <a:latin typeface="Nunito Sans Medium"/>
              <a:ea typeface="Nunito Sans Medium"/>
              <a:cs typeface="Nunito Sans Medium"/>
              <a:sym typeface="Nunito Sans Medium"/>
            </a:endParaRPr>
          </a:p>
          <a:p>
            <a:pPr indent="0" lvl="0" marL="0" rtl="0" algn="l">
              <a:spcBef>
                <a:spcPts val="0"/>
              </a:spcBef>
              <a:spcAft>
                <a:spcPts val="0"/>
              </a:spcAft>
              <a:buNone/>
            </a:pPr>
            <a:r>
              <a:rPr lang="en-US" sz="3600">
                <a:solidFill>
                  <a:srgbClr val="24284E"/>
                </a:solidFill>
                <a:latin typeface="Nunito Sans Black"/>
                <a:ea typeface="Nunito Sans Black"/>
                <a:cs typeface="Nunito Sans Black"/>
                <a:sym typeface="Nunito Sans Black"/>
              </a:rPr>
              <a:t>Why do people get </a:t>
            </a:r>
            <a:r>
              <a:rPr lang="en-US" sz="3600">
                <a:solidFill>
                  <a:srgbClr val="24284E"/>
                </a:solidFill>
                <a:latin typeface="Nunito Sans Black"/>
                <a:ea typeface="Nunito Sans Black"/>
                <a:cs typeface="Nunito Sans Black"/>
                <a:sym typeface="Nunito Sans Black"/>
              </a:rPr>
              <a:t>involved</a:t>
            </a:r>
            <a:r>
              <a:rPr lang="en-US" sz="3600">
                <a:solidFill>
                  <a:srgbClr val="24284E"/>
                </a:solidFill>
                <a:latin typeface="Nunito Sans Black"/>
                <a:ea typeface="Nunito Sans Black"/>
                <a:cs typeface="Nunito Sans Black"/>
                <a:sym typeface="Nunito Sans Black"/>
              </a:rPr>
              <a:t>? </a:t>
            </a:r>
            <a:endParaRPr sz="3600">
              <a:solidFill>
                <a:srgbClr val="24284E"/>
              </a:solidFill>
              <a:latin typeface="Nunito Sans Black"/>
              <a:ea typeface="Nunito Sans Black"/>
              <a:cs typeface="Nunito Sans Black"/>
              <a:sym typeface="Nunito Sans Black"/>
            </a:endParaRPr>
          </a:p>
          <a:p>
            <a:pPr indent="0" lvl="0" marL="0" rtl="0" algn="l">
              <a:spcBef>
                <a:spcPts val="0"/>
              </a:spcBef>
              <a:spcAft>
                <a:spcPts val="1200"/>
              </a:spcAft>
              <a:buNone/>
            </a:pPr>
            <a:r>
              <a:rPr lang="en-US" sz="3600">
                <a:solidFill>
                  <a:srgbClr val="24284E"/>
                </a:solidFill>
                <a:latin typeface="Nunito Sans Medium"/>
                <a:ea typeface="Nunito Sans Medium"/>
                <a:cs typeface="Nunito Sans Medium"/>
                <a:sym typeface="Nunito Sans Medium"/>
              </a:rPr>
              <a:t>Some join to give back. Others are driven by curiosity or the thrill of discovery. And for many, it’s a personal mission.</a:t>
            </a:r>
            <a:endParaRPr sz="3900">
              <a:solidFill>
                <a:srgbClr val="24284E"/>
              </a:solidFill>
              <a:latin typeface="Nunito Sans Medium"/>
              <a:ea typeface="Nunito Sans Medium"/>
              <a:cs typeface="Nunito Sans Medium"/>
              <a:sym typeface="Nunito Sans Medium"/>
            </a:endParaRPr>
          </a:p>
        </p:txBody>
      </p:sp>
      <p:pic>
        <p:nvPicPr>
          <p:cNvPr id="264" name="Google Shape;264;g3745ba8d6be_0_180" title="CitSci_20180923_1112.jpg"/>
          <p:cNvPicPr preferRelativeResize="0"/>
          <p:nvPr/>
        </p:nvPicPr>
        <p:blipFill rotWithShape="1">
          <a:blip r:embed="rId3">
            <a:alphaModFix/>
          </a:blip>
          <a:srcRect b="0" l="7457" r="8082" t="0"/>
          <a:stretch/>
        </p:blipFill>
        <p:spPr>
          <a:xfrm>
            <a:off x="12657850" y="3756100"/>
            <a:ext cx="5190000" cy="41019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265" name="Google Shape;265;g3745ba8d6be_0_180" title="Standard__tagline-dark (2).png"/>
          <p:cNvPicPr preferRelativeResize="0"/>
          <p:nvPr/>
        </p:nvPicPr>
        <p:blipFill>
          <a:blip r:embed="rId4">
            <a:alphaModFix/>
          </a:blip>
          <a:stretch>
            <a:fillRect/>
          </a:stretch>
        </p:blipFill>
        <p:spPr>
          <a:xfrm>
            <a:off x="15006626" y="8975525"/>
            <a:ext cx="3061125" cy="1091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