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EAE3A-46C5-14E8-3845-38D098FE99AE}" v="336" dt="2025-03-19T19:20:21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7">
    <p:bg>
      <p:bgPr>
        <a:solidFill>
          <a:srgbClr val="FAAF83">
            <a:alpha val="9803"/>
          </a:srgbClr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1"/>
          <p:cNvSpPr txBox="1">
            <a:spLocks noGrp="1"/>
          </p:cNvSpPr>
          <p:nvPr>
            <p:ph type="subTitle" idx="1"/>
          </p:nvPr>
        </p:nvSpPr>
        <p:spPr>
          <a:xfrm>
            <a:off x="2794000" y="2640567"/>
            <a:ext cx="66040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667">
                <a:solidFill>
                  <a:srgbClr val="D56F4A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title"/>
          </p:nvPr>
        </p:nvSpPr>
        <p:spPr>
          <a:xfrm>
            <a:off x="4775200" y="3937000"/>
            <a:ext cx="2641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1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60" name="Google Shape;60;p41"/>
          <p:cNvGrpSpPr/>
          <p:nvPr/>
        </p:nvGrpSpPr>
        <p:grpSpPr>
          <a:xfrm>
            <a:off x="282" y="3290755"/>
            <a:ext cx="12192209" cy="3566456"/>
            <a:chOff x="211" y="2468066"/>
            <a:chExt cx="9144157" cy="2674842"/>
          </a:xfrm>
        </p:grpSpPr>
        <p:sp>
          <p:nvSpPr>
            <p:cNvPr id="61" name="Google Shape;61;p41"/>
            <p:cNvSpPr/>
            <p:nvPr/>
          </p:nvSpPr>
          <p:spPr>
            <a:xfrm>
              <a:off x="211" y="2468066"/>
              <a:ext cx="9144157" cy="2589077"/>
            </a:xfrm>
            <a:custGeom>
              <a:avLst/>
              <a:gdLst/>
              <a:ahLst/>
              <a:cxnLst/>
              <a:rect l="l" t="t" r="r" b="b"/>
              <a:pathLst>
                <a:path w="282860" h="80089" extrusionOk="0">
                  <a:moveTo>
                    <a:pt x="282859" y="0"/>
                  </a:moveTo>
                  <a:cubicBezTo>
                    <a:pt x="280047" y="1327"/>
                    <a:pt x="277222" y="2653"/>
                    <a:pt x="274078" y="3157"/>
                  </a:cubicBezTo>
                  <a:cubicBezTo>
                    <a:pt x="271253" y="3489"/>
                    <a:pt x="268441" y="3316"/>
                    <a:pt x="265788" y="3820"/>
                  </a:cubicBezTo>
                  <a:cubicBezTo>
                    <a:pt x="258161" y="5637"/>
                    <a:pt x="254514" y="13437"/>
                    <a:pt x="247377" y="16421"/>
                  </a:cubicBezTo>
                  <a:cubicBezTo>
                    <a:pt x="242403" y="18570"/>
                    <a:pt x="235944" y="18079"/>
                    <a:pt x="231792" y="21223"/>
                  </a:cubicBezTo>
                  <a:cubicBezTo>
                    <a:pt x="228144" y="24048"/>
                    <a:pt x="227322" y="28850"/>
                    <a:pt x="223833" y="31834"/>
                  </a:cubicBezTo>
                  <a:cubicBezTo>
                    <a:pt x="221353" y="33996"/>
                    <a:pt x="217705" y="34818"/>
                    <a:pt x="214058" y="34818"/>
                  </a:cubicBezTo>
                  <a:cubicBezTo>
                    <a:pt x="212400" y="34818"/>
                    <a:pt x="210569" y="34659"/>
                    <a:pt x="209084" y="34328"/>
                  </a:cubicBezTo>
                  <a:cubicBezTo>
                    <a:pt x="203778" y="33333"/>
                    <a:pt x="198963" y="31343"/>
                    <a:pt x="193830" y="30680"/>
                  </a:cubicBezTo>
                  <a:cubicBezTo>
                    <a:pt x="192331" y="30508"/>
                    <a:pt x="190845" y="30348"/>
                    <a:pt x="189347" y="30348"/>
                  </a:cubicBezTo>
                  <a:cubicBezTo>
                    <a:pt x="184041" y="30348"/>
                    <a:pt x="178735" y="31675"/>
                    <a:pt x="174265" y="34155"/>
                  </a:cubicBezTo>
                  <a:cubicBezTo>
                    <a:pt x="172103" y="35322"/>
                    <a:pt x="154701" y="47751"/>
                    <a:pt x="137285" y="62010"/>
                  </a:cubicBezTo>
                  <a:cubicBezTo>
                    <a:pt x="137285" y="62010"/>
                    <a:pt x="112255" y="43613"/>
                    <a:pt x="110425" y="42618"/>
                  </a:cubicBezTo>
                  <a:cubicBezTo>
                    <a:pt x="105955" y="40124"/>
                    <a:pt x="100649" y="38798"/>
                    <a:pt x="95343" y="38798"/>
                  </a:cubicBezTo>
                  <a:cubicBezTo>
                    <a:pt x="93845" y="38798"/>
                    <a:pt x="92518" y="38970"/>
                    <a:pt x="91033" y="39129"/>
                  </a:cubicBezTo>
                  <a:cubicBezTo>
                    <a:pt x="85727" y="39965"/>
                    <a:pt x="80912" y="41955"/>
                    <a:pt x="75779" y="42777"/>
                  </a:cubicBezTo>
                  <a:cubicBezTo>
                    <a:pt x="74121" y="43108"/>
                    <a:pt x="72463" y="43281"/>
                    <a:pt x="70632" y="43281"/>
                  </a:cubicBezTo>
                  <a:cubicBezTo>
                    <a:pt x="66985" y="43281"/>
                    <a:pt x="63337" y="42445"/>
                    <a:pt x="60857" y="40296"/>
                  </a:cubicBezTo>
                  <a:cubicBezTo>
                    <a:pt x="57368" y="37312"/>
                    <a:pt x="56705" y="32497"/>
                    <a:pt x="53057" y="29685"/>
                  </a:cubicBezTo>
                  <a:cubicBezTo>
                    <a:pt x="48746" y="26528"/>
                    <a:pt x="42287" y="27032"/>
                    <a:pt x="37313" y="24870"/>
                  </a:cubicBezTo>
                  <a:cubicBezTo>
                    <a:pt x="30177" y="21886"/>
                    <a:pt x="26701" y="14100"/>
                    <a:pt x="18902" y="12442"/>
                  </a:cubicBezTo>
                  <a:cubicBezTo>
                    <a:pt x="16249" y="11779"/>
                    <a:pt x="13437" y="12110"/>
                    <a:pt x="10784" y="11606"/>
                  </a:cubicBezTo>
                  <a:cubicBezTo>
                    <a:pt x="6805" y="11115"/>
                    <a:pt x="3317" y="9285"/>
                    <a:pt x="1" y="7468"/>
                  </a:cubicBezTo>
                  <a:lnTo>
                    <a:pt x="1" y="31171"/>
                  </a:lnTo>
                  <a:cubicBezTo>
                    <a:pt x="6633" y="33664"/>
                    <a:pt x="10453" y="40456"/>
                    <a:pt x="17416" y="43108"/>
                  </a:cubicBezTo>
                  <a:cubicBezTo>
                    <a:pt x="22881" y="45098"/>
                    <a:pt x="29845" y="44607"/>
                    <a:pt x="34328" y="47923"/>
                  </a:cubicBezTo>
                  <a:cubicBezTo>
                    <a:pt x="38308" y="50735"/>
                    <a:pt x="38971" y="55550"/>
                    <a:pt x="42778" y="58362"/>
                  </a:cubicBezTo>
                  <a:cubicBezTo>
                    <a:pt x="45603" y="60683"/>
                    <a:pt x="49410" y="61519"/>
                    <a:pt x="53389" y="61519"/>
                  </a:cubicBezTo>
                  <a:cubicBezTo>
                    <a:pt x="55219" y="61519"/>
                    <a:pt x="57037" y="61347"/>
                    <a:pt x="58867" y="61015"/>
                  </a:cubicBezTo>
                  <a:cubicBezTo>
                    <a:pt x="64332" y="60020"/>
                    <a:pt x="69637" y="58031"/>
                    <a:pt x="75275" y="57208"/>
                  </a:cubicBezTo>
                  <a:cubicBezTo>
                    <a:pt x="76774" y="57036"/>
                    <a:pt x="78432" y="57036"/>
                    <a:pt x="80090" y="57036"/>
                  </a:cubicBezTo>
                  <a:cubicBezTo>
                    <a:pt x="85727" y="57036"/>
                    <a:pt x="91364" y="58203"/>
                    <a:pt x="96166" y="60683"/>
                  </a:cubicBezTo>
                  <a:cubicBezTo>
                    <a:pt x="98155" y="61678"/>
                    <a:pt x="125188" y="80089"/>
                    <a:pt x="125188" y="80089"/>
                  </a:cubicBezTo>
                  <a:cubicBezTo>
                    <a:pt x="143917" y="65830"/>
                    <a:pt x="162659" y="53388"/>
                    <a:pt x="165140" y="52234"/>
                  </a:cubicBezTo>
                  <a:cubicBezTo>
                    <a:pt x="169954" y="49741"/>
                    <a:pt x="175592" y="48414"/>
                    <a:pt x="181229" y="48414"/>
                  </a:cubicBezTo>
                  <a:cubicBezTo>
                    <a:pt x="182887" y="48414"/>
                    <a:pt x="184545" y="48587"/>
                    <a:pt x="186031" y="48746"/>
                  </a:cubicBezTo>
                  <a:cubicBezTo>
                    <a:pt x="191668" y="49581"/>
                    <a:pt x="196974" y="51571"/>
                    <a:pt x="202452" y="52566"/>
                  </a:cubicBezTo>
                  <a:cubicBezTo>
                    <a:pt x="204269" y="52725"/>
                    <a:pt x="206099" y="52897"/>
                    <a:pt x="207916" y="52897"/>
                  </a:cubicBezTo>
                  <a:cubicBezTo>
                    <a:pt x="211896" y="52897"/>
                    <a:pt x="215875" y="52062"/>
                    <a:pt x="218528" y="49913"/>
                  </a:cubicBezTo>
                  <a:cubicBezTo>
                    <a:pt x="222348" y="46929"/>
                    <a:pt x="223011" y="42114"/>
                    <a:pt x="226990" y="39302"/>
                  </a:cubicBezTo>
                  <a:cubicBezTo>
                    <a:pt x="231460" y="36145"/>
                    <a:pt x="238424" y="36649"/>
                    <a:pt x="243902" y="34487"/>
                  </a:cubicBezTo>
                  <a:cubicBezTo>
                    <a:pt x="251529" y="31502"/>
                    <a:pt x="255508" y="23716"/>
                    <a:pt x="263626" y="22058"/>
                  </a:cubicBezTo>
                  <a:cubicBezTo>
                    <a:pt x="266610" y="21395"/>
                    <a:pt x="269595" y="21727"/>
                    <a:pt x="272579" y="21395"/>
                  </a:cubicBezTo>
                  <a:cubicBezTo>
                    <a:pt x="276399" y="20891"/>
                    <a:pt x="279715" y="19233"/>
                    <a:pt x="282859" y="17747"/>
                  </a:cubicBezTo>
                  <a:lnTo>
                    <a:pt x="282859" y="0"/>
                  </a:lnTo>
                  <a:close/>
                </a:path>
              </a:pathLst>
            </a:custGeom>
            <a:solidFill>
              <a:srgbClr val="82CAC4">
                <a:alpha val="74901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41"/>
            <p:cNvSpPr/>
            <p:nvPr/>
          </p:nvSpPr>
          <p:spPr>
            <a:xfrm>
              <a:off x="211" y="3041782"/>
              <a:ext cx="9144157" cy="2101126"/>
            </a:xfrm>
            <a:custGeom>
              <a:avLst/>
              <a:gdLst/>
              <a:ahLst/>
              <a:cxnLst/>
              <a:rect l="l" t="t" r="r" b="b"/>
              <a:pathLst>
                <a:path w="282860" h="64995" extrusionOk="0">
                  <a:moveTo>
                    <a:pt x="282859" y="0"/>
                  </a:moveTo>
                  <a:cubicBezTo>
                    <a:pt x="279715" y="1486"/>
                    <a:pt x="276399" y="3144"/>
                    <a:pt x="272579" y="3648"/>
                  </a:cubicBezTo>
                  <a:cubicBezTo>
                    <a:pt x="269595" y="3980"/>
                    <a:pt x="266610" y="3648"/>
                    <a:pt x="263626" y="4311"/>
                  </a:cubicBezTo>
                  <a:cubicBezTo>
                    <a:pt x="255508" y="5969"/>
                    <a:pt x="251529" y="13755"/>
                    <a:pt x="243902" y="16740"/>
                  </a:cubicBezTo>
                  <a:cubicBezTo>
                    <a:pt x="238424" y="18902"/>
                    <a:pt x="231460" y="18398"/>
                    <a:pt x="226990" y="21555"/>
                  </a:cubicBezTo>
                  <a:cubicBezTo>
                    <a:pt x="223011" y="24367"/>
                    <a:pt x="222348" y="29182"/>
                    <a:pt x="218528" y="32166"/>
                  </a:cubicBezTo>
                  <a:cubicBezTo>
                    <a:pt x="215875" y="34315"/>
                    <a:pt x="211896" y="35150"/>
                    <a:pt x="207916" y="35150"/>
                  </a:cubicBezTo>
                  <a:cubicBezTo>
                    <a:pt x="206099" y="35150"/>
                    <a:pt x="204269" y="34978"/>
                    <a:pt x="202452" y="34819"/>
                  </a:cubicBezTo>
                  <a:cubicBezTo>
                    <a:pt x="196974" y="33824"/>
                    <a:pt x="191668" y="31834"/>
                    <a:pt x="186031" y="30999"/>
                  </a:cubicBezTo>
                  <a:cubicBezTo>
                    <a:pt x="184545" y="30840"/>
                    <a:pt x="182887" y="30667"/>
                    <a:pt x="181229" y="30667"/>
                  </a:cubicBezTo>
                  <a:cubicBezTo>
                    <a:pt x="175592" y="30667"/>
                    <a:pt x="169954" y="31994"/>
                    <a:pt x="165140" y="34487"/>
                  </a:cubicBezTo>
                  <a:cubicBezTo>
                    <a:pt x="162659" y="35641"/>
                    <a:pt x="143917" y="48083"/>
                    <a:pt x="125188" y="62342"/>
                  </a:cubicBezTo>
                  <a:cubicBezTo>
                    <a:pt x="125188" y="62342"/>
                    <a:pt x="98155" y="43931"/>
                    <a:pt x="96166" y="42936"/>
                  </a:cubicBezTo>
                  <a:cubicBezTo>
                    <a:pt x="91364" y="40456"/>
                    <a:pt x="85727" y="39289"/>
                    <a:pt x="80090" y="39289"/>
                  </a:cubicBezTo>
                  <a:cubicBezTo>
                    <a:pt x="78432" y="39289"/>
                    <a:pt x="76774" y="39289"/>
                    <a:pt x="75275" y="39461"/>
                  </a:cubicBezTo>
                  <a:cubicBezTo>
                    <a:pt x="69637" y="40284"/>
                    <a:pt x="64332" y="42273"/>
                    <a:pt x="58867" y="43268"/>
                  </a:cubicBezTo>
                  <a:cubicBezTo>
                    <a:pt x="57037" y="43600"/>
                    <a:pt x="55219" y="43772"/>
                    <a:pt x="53389" y="43772"/>
                  </a:cubicBezTo>
                  <a:cubicBezTo>
                    <a:pt x="49410" y="43772"/>
                    <a:pt x="45603" y="42936"/>
                    <a:pt x="42778" y="40615"/>
                  </a:cubicBezTo>
                  <a:cubicBezTo>
                    <a:pt x="38971" y="37803"/>
                    <a:pt x="38308" y="32988"/>
                    <a:pt x="34328" y="30176"/>
                  </a:cubicBezTo>
                  <a:cubicBezTo>
                    <a:pt x="29845" y="26860"/>
                    <a:pt x="22881" y="27351"/>
                    <a:pt x="17416" y="25361"/>
                  </a:cubicBezTo>
                  <a:cubicBezTo>
                    <a:pt x="10453" y="22709"/>
                    <a:pt x="6633" y="15917"/>
                    <a:pt x="1" y="13424"/>
                  </a:cubicBezTo>
                  <a:lnTo>
                    <a:pt x="1" y="64995"/>
                  </a:lnTo>
                  <a:lnTo>
                    <a:pt x="282859" y="64995"/>
                  </a:lnTo>
                  <a:lnTo>
                    <a:pt x="282859" y="0"/>
                  </a:lnTo>
                  <a:close/>
                </a:path>
              </a:pathLst>
            </a:custGeom>
            <a:solidFill>
              <a:srgbClr val="FAAF83">
                <a:alpha val="4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3" name="Google Shape;6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68873" y="5761331"/>
            <a:ext cx="2515608" cy="1038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03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AreWater.Colorado.edu" TargetMode="External"/><Relationship Id="rId2" Type="http://schemas.openxmlformats.org/officeDocument/2006/relationships/hyperlink" Target="mailto:cratcliffe@spacescience.or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193F02E-09A1-D400-CBAD-8FCE4938A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802" y="547792"/>
            <a:ext cx="10874549" cy="1156800"/>
          </a:xfrm>
        </p:spPr>
        <p:txBody>
          <a:bodyPr/>
          <a:lstStyle/>
          <a:p>
            <a:r>
              <a:rPr lang="en-US" sz="5400" dirty="0">
                <a:latin typeface="Century Gothic"/>
                <a:ea typeface="Calibri"/>
                <a:cs typeface="Calibri"/>
              </a:rPr>
              <a:t>Certificate of Participation</a:t>
            </a:r>
          </a:p>
          <a:p>
            <a:r>
              <a:rPr lang="en-US" sz="3200" dirty="0">
                <a:latin typeface="Century Gothic"/>
                <a:ea typeface="Calibri"/>
                <a:cs typeface="Calibri"/>
              </a:rPr>
              <a:t>Celebration of Word Water Day</a:t>
            </a:r>
          </a:p>
          <a:p>
            <a:r>
              <a:rPr lang="en-US" sz="3200" dirty="0">
                <a:latin typeface="Century Gothic"/>
                <a:ea typeface="Calibri"/>
                <a:cs typeface="Calibri"/>
              </a:rPr>
              <a:t>March 22,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2A30BB-568D-2B88-A310-A7202ED0771B}"/>
              </a:ext>
            </a:extLst>
          </p:cNvPr>
          <p:cNvSpPr txBox="1"/>
          <p:nvPr/>
        </p:nvSpPr>
        <p:spPr>
          <a:xfrm>
            <a:off x="525284" y="2304318"/>
            <a:ext cx="11054586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/>
              <a:t>The We are Water Project and [INSERT LIBRARY NAME] thanks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u="sng" dirty="0"/>
              <a:t>             </a:t>
            </a:r>
          </a:p>
          <a:p>
            <a:pPr algn="ctr"/>
            <a:r>
              <a:rPr lang="en-US" sz="2800" dirty="0"/>
              <a:t>For their contributions to raise awareness about water in the community and globally.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13FD2-F0F4-D15F-8268-A544A9FAF72D}"/>
              </a:ext>
            </a:extLst>
          </p:cNvPr>
          <p:cNvSpPr txBox="1"/>
          <p:nvPr/>
        </p:nvSpPr>
        <p:spPr>
          <a:xfrm>
            <a:off x="192975" y="5938429"/>
            <a:ext cx="82677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If needed, you may contact </a:t>
            </a:r>
            <a:r>
              <a:rPr lang="en-US" dirty="0">
                <a:hlinkClick r:id="rId2"/>
              </a:rPr>
              <a:t>cratcliffe@spacescience.org</a:t>
            </a:r>
            <a:r>
              <a:rPr lang="en-US" dirty="0"/>
              <a:t> for additional verification.</a:t>
            </a:r>
          </a:p>
          <a:p>
            <a:r>
              <a:rPr lang="en-US" dirty="0"/>
              <a:t>To learn more about We are Water visit </a:t>
            </a:r>
            <a:r>
              <a:rPr lang="en-US" dirty="0">
                <a:hlinkClick r:id="rId3"/>
              </a:rPr>
              <a:t>WeAreWater.Colorado.edu</a:t>
            </a:r>
          </a:p>
        </p:txBody>
      </p:sp>
    </p:spTree>
    <p:extLst>
      <p:ext uri="{BB962C8B-B14F-4D97-AF65-F5344CB8AC3E}">
        <p14:creationId xmlns:p14="http://schemas.microsoft.com/office/powerpoint/2010/main" val="218597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0c908e-b7b0-4d4d-85b3-2bd8c260e5c5">
      <Terms xmlns="http://schemas.microsoft.com/office/infopath/2007/PartnerControls"/>
    </lcf76f155ced4ddcb4097134ff3c332f>
    <TaxCatchAll xmlns="6d9a5d2d-45f9-4203-b18a-3cdec1ad08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C8999599975C4CB1B726DB903ADEAE" ma:contentTypeVersion="18" ma:contentTypeDescription="Create a new document." ma:contentTypeScope="" ma:versionID="0081e7c6733cca88736f0ca746285315">
  <xsd:schema xmlns:xsd="http://www.w3.org/2001/XMLSchema" xmlns:xs="http://www.w3.org/2001/XMLSchema" xmlns:p="http://schemas.microsoft.com/office/2006/metadata/properties" xmlns:ns2="760c908e-b7b0-4d4d-85b3-2bd8c260e5c5" xmlns:ns3="6d9a5d2d-45f9-4203-b18a-3cdec1ad08e8" targetNamespace="http://schemas.microsoft.com/office/2006/metadata/properties" ma:root="true" ma:fieldsID="8cdca525eb274495904c346a83f601f6" ns2:_="" ns3:_="">
    <xsd:import namespace="760c908e-b7b0-4d4d-85b3-2bd8c260e5c5"/>
    <xsd:import namespace="6d9a5d2d-45f9-4203-b18a-3cdec1ad08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0c908e-b7b0-4d4d-85b3-2bd8c260e5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c811f8b-70d2-4d4a-bf14-e8b78b1ec9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a5d2d-45f9-4203-b18a-3cdec1ad08e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d99751-7153-4383-8d72-877e77737f7e}" ma:internalName="TaxCatchAll" ma:showField="CatchAllData" ma:web="6d9a5d2d-45f9-4203-b18a-3cdec1ad08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E885DE-DE9F-4912-ABA3-60550A7314E9}">
  <ds:schemaRefs>
    <ds:schemaRef ds:uri="http://schemas.microsoft.com/office/2006/metadata/properties"/>
    <ds:schemaRef ds:uri="http://schemas.microsoft.com/office/infopath/2007/PartnerControls"/>
    <ds:schemaRef ds:uri="760c908e-b7b0-4d4d-85b3-2bd8c260e5c5"/>
    <ds:schemaRef ds:uri="6d9a5d2d-45f9-4203-b18a-3cdec1ad08e8"/>
  </ds:schemaRefs>
</ds:datastoreItem>
</file>

<file path=customXml/itemProps2.xml><?xml version="1.0" encoding="utf-8"?>
<ds:datastoreItem xmlns:ds="http://schemas.openxmlformats.org/officeDocument/2006/customXml" ds:itemID="{F8263ACF-9BAD-45A9-BD11-98F59A4E42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8DB11-AB96-4C8A-A4BD-86FF8828C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0c908e-b7b0-4d4d-85b3-2bd8c260e5c5"/>
    <ds:schemaRef ds:uri="6d9a5d2d-45f9-4203-b18a-3cdec1ad08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50</cp:revision>
  <dcterms:created xsi:type="dcterms:W3CDTF">2025-03-19T19:14:21Z</dcterms:created>
  <dcterms:modified xsi:type="dcterms:W3CDTF">2025-03-19T19:22:53Z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0x010100CAC8999599975C4CB1B726DB903ADEAE</vt:lpwstr>
  </property>
  <property fmtid="{D5CDD505-2E9C-101B-9397-08002B2CF9AE}" pid="3" name="MediaServiceImageTags">
    <vt:lpwstr/>
  </property>
</Properties>
</file>