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FEAE3A-46C5-14E8-3845-38D098FE99AE}" v="336" dt="2025-03-19T19:20:21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7">
    <p:bg>
      <p:bgPr>
        <a:solidFill>
          <a:srgbClr val="FAAF83">
            <a:alpha val="9803"/>
          </a:srgbClr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1"/>
          <p:cNvSpPr txBox="1">
            <a:spLocks noGrp="1"/>
          </p:cNvSpPr>
          <p:nvPr>
            <p:ph type="subTitle" idx="1"/>
          </p:nvPr>
        </p:nvSpPr>
        <p:spPr>
          <a:xfrm>
            <a:off x="2794000" y="2640567"/>
            <a:ext cx="6604000" cy="11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667">
                <a:solidFill>
                  <a:srgbClr val="D56F4A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1"/>
          <p:cNvSpPr txBox="1">
            <a:spLocks noGrp="1"/>
          </p:cNvSpPr>
          <p:nvPr>
            <p:ph type="title"/>
          </p:nvPr>
        </p:nvSpPr>
        <p:spPr>
          <a:xfrm>
            <a:off x="4775200" y="3937000"/>
            <a:ext cx="2641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21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0" name="Google Shape;60;p41"/>
          <p:cNvGrpSpPr/>
          <p:nvPr/>
        </p:nvGrpSpPr>
        <p:grpSpPr>
          <a:xfrm>
            <a:off x="282" y="3290755"/>
            <a:ext cx="12192209" cy="3566456"/>
            <a:chOff x="211" y="2468066"/>
            <a:chExt cx="9144157" cy="2674842"/>
          </a:xfrm>
        </p:grpSpPr>
        <p:sp>
          <p:nvSpPr>
            <p:cNvPr id="61" name="Google Shape;61;p41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rgbClr val="82CAC4">
                <a:alpha val="74901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41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rgbClr val="FAAF83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3" name="Google Shape;63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568873" y="5761331"/>
            <a:ext cx="2515608" cy="10387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603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eAreWater.Colorado.edu" TargetMode="External"/><Relationship Id="rId2" Type="http://schemas.openxmlformats.org/officeDocument/2006/relationships/hyperlink" Target="mailto:cratcliffe@spacescience.or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193F02E-09A1-D400-CBAD-8FCE4938A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802" y="547792"/>
            <a:ext cx="10874549" cy="1156800"/>
          </a:xfrm>
        </p:spPr>
        <p:txBody>
          <a:bodyPr/>
          <a:lstStyle/>
          <a:p>
            <a:r>
              <a:rPr lang="en-US" sz="5400" dirty="0">
                <a:latin typeface="Century Gothic"/>
                <a:ea typeface="Calibri"/>
                <a:cs typeface="Calibri"/>
              </a:rPr>
              <a:t>Certificate of Participation</a:t>
            </a:r>
          </a:p>
          <a:p>
            <a:r>
              <a:rPr lang="en-US" sz="3200" dirty="0">
                <a:latin typeface="Century Gothic"/>
                <a:ea typeface="Calibri"/>
                <a:cs typeface="Calibri"/>
              </a:rPr>
              <a:t>Celebration of Word Water Day</a:t>
            </a:r>
          </a:p>
          <a:p>
            <a:r>
              <a:rPr lang="en-US" sz="3200" dirty="0">
                <a:latin typeface="Century Gothic"/>
                <a:ea typeface="Calibri"/>
                <a:cs typeface="Calibri"/>
              </a:rPr>
              <a:t>March 22,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2A30BB-568D-2B88-A310-A7202ED0771B}"/>
              </a:ext>
            </a:extLst>
          </p:cNvPr>
          <p:cNvSpPr txBox="1"/>
          <p:nvPr/>
        </p:nvSpPr>
        <p:spPr>
          <a:xfrm>
            <a:off x="525284" y="2304318"/>
            <a:ext cx="11054586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/>
              <a:t>The We are Water Project and [INSERT LIBRARY NAME] thanks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u="sng" dirty="0"/>
              <a:t>             </a:t>
            </a:r>
          </a:p>
          <a:p>
            <a:pPr algn="ctr"/>
            <a:r>
              <a:rPr lang="en-US" sz="2800" dirty="0"/>
              <a:t>For their contributions to raise awareness about water in the community and globally.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F13FD2-F0F4-D15F-8268-A544A9FAF72D}"/>
              </a:ext>
            </a:extLst>
          </p:cNvPr>
          <p:cNvSpPr txBox="1"/>
          <p:nvPr/>
        </p:nvSpPr>
        <p:spPr>
          <a:xfrm>
            <a:off x="192975" y="5938429"/>
            <a:ext cx="82677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If needed, you may contact </a:t>
            </a:r>
            <a:r>
              <a:rPr lang="en-US" dirty="0">
                <a:hlinkClick r:id="rId2"/>
              </a:rPr>
              <a:t>cratcliffe@spacescience.org</a:t>
            </a:r>
            <a:r>
              <a:rPr lang="en-US" dirty="0"/>
              <a:t> for additional verification.</a:t>
            </a:r>
          </a:p>
          <a:p>
            <a:r>
              <a:rPr lang="en-US" dirty="0"/>
              <a:t>To learn more about We are Water visit </a:t>
            </a:r>
            <a:r>
              <a:rPr lang="en-US" dirty="0">
                <a:hlinkClick r:id="rId3"/>
              </a:rPr>
              <a:t>WeAreWater.Colorado.edu</a:t>
            </a:r>
          </a:p>
        </p:txBody>
      </p:sp>
    </p:spTree>
    <p:extLst>
      <p:ext uri="{BB962C8B-B14F-4D97-AF65-F5344CB8AC3E}">
        <p14:creationId xmlns:p14="http://schemas.microsoft.com/office/powerpoint/2010/main" val="2185976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0c908e-b7b0-4d4d-85b3-2bd8c260e5c5">
      <Terms xmlns="http://schemas.microsoft.com/office/infopath/2007/PartnerControls"/>
    </lcf76f155ced4ddcb4097134ff3c332f>
    <TaxCatchAll xmlns="6d9a5d2d-45f9-4203-b18a-3cdec1ad08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C8999599975C4CB1B726DB903ADEAE" ma:contentTypeVersion="18" ma:contentTypeDescription="Create a new document." ma:contentTypeScope="" ma:versionID="0081e7c6733cca88736f0ca746285315">
  <xsd:schema xmlns:xsd="http://www.w3.org/2001/XMLSchema" xmlns:xs="http://www.w3.org/2001/XMLSchema" xmlns:p="http://schemas.microsoft.com/office/2006/metadata/properties" xmlns:ns2="760c908e-b7b0-4d4d-85b3-2bd8c260e5c5" xmlns:ns3="6d9a5d2d-45f9-4203-b18a-3cdec1ad08e8" targetNamespace="http://schemas.microsoft.com/office/2006/metadata/properties" ma:root="true" ma:fieldsID="8cdca525eb274495904c346a83f601f6" ns2:_="" ns3:_="">
    <xsd:import namespace="760c908e-b7b0-4d4d-85b3-2bd8c260e5c5"/>
    <xsd:import namespace="6d9a5d2d-45f9-4203-b18a-3cdec1ad08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c908e-b7b0-4d4d-85b3-2bd8c260e5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c811f8b-70d2-4d4a-bf14-e8b78b1ec9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a5d2d-45f9-4203-b18a-3cdec1ad08e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d99751-7153-4383-8d72-877e77737f7e}" ma:internalName="TaxCatchAll" ma:showField="CatchAllData" ma:web="6d9a5d2d-45f9-4203-b18a-3cdec1ad08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E885DE-DE9F-4912-ABA3-60550A7314E9}">
  <ds:schemaRefs>
    <ds:schemaRef ds:uri="http://schemas.microsoft.com/office/2006/metadata/properties"/>
    <ds:schemaRef ds:uri="http://schemas.microsoft.com/office/infopath/2007/PartnerControls"/>
    <ds:schemaRef ds:uri="760c908e-b7b0-4d4d-85b3-2bd8c260e5c5"/>
    <ds:schemaRef ds:uri="6d9a5d2d-45f9-4203-b18a-3cdec1ad08e8"/>
  </ds:schemaRefs>
</ds:datastoreItem>
</file>

<file path=customXml/itemProps2.xml><?xml version="1.0" encoding="utf-8"?>
<ds:datastoreItem xmlns:ds="http://schemas.openxmlformats.org/officeDocument/2006/customXml" ds:itemID="{F8263ACF-9BAD-45A9-BD11-98F59A4E42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8DB11-AB96-4C8A-A4BD-86FF8828C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0c908e-b7b0-4d4d-85b3-2bd8c260e5c5"/>
    <ds:schemaRef ds:uri="6d9a5d2d-45f9-4203-b18a-3cdec1ad08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50</cp:revision>
  <dcterms:created xsi:type="dcterms:W3CDTF">2025-03-19T19:14:21Z</dcterms:created>
  <dcterms:modified xsi:type="dcterms:W3CDTF">2025-03-19T19:22:53Z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0x010100CAC8999599975C4CB1B726DB903ADEAE</vt:lpwstr>
  </property>
  <property fmtid="{D5CDD505-2E9C-101B-9397-08002B2CF9AE}" pid="3" name="MediaServiceImageTags">
    <vt:lpwstr/>
  </property>
</Properties>
</file>