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13" r:id="rId4"/>
    <p:sldMasterId id="2147483714" r:id="rId5"/>
    <p:sldMasterId id="2147483715" r:id="rId6"/>
    <p:sldMasterId id="2147483716" r:id="rId7"/>
    <p:sldMasterId id="2147483717" r:id="rId8"/>
  </p:sldMasterIdLst>
  <p:notesMasterIdLst>
    <p:notesMasterId r:id="rId9"/>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85" r:id="rId39"/>
    <p:sldId id="286" r:id="rId40"/>
    <p:sldId id="287" r:id="rId41"/>
    <p:sldId id="288" r:id="rId42"/>
    <p:sldId id="289" r:id="rId43"/>
    <p:sldId id="290" r:id="rId44"/>
    <p:sldId id="291" r:id="rId45"/>
    <p:sldId id="292" r:id="rId46"/>
    <p:sldId id="293" r:id="rId47"/>
    <p:sldId id="294" r:id="rId48"/>
    <p:sldId id="295" r:id="rId49"/>
    <p:sldId id="296" r:id="rId50"/>
    <p:sldId id="297" r:id="rId51"/>
    <p:sldId id="298" r:id="rId52"/>
    <p:sldId id="299" r:id="rId53"/>
  </p:sldIdLst>
  <p:sldSz cy="5143500" cx="9144000"/>
  <p:notesSz cx="6858000" cy="9144000"/>
  <p:embeddedFontLst>
    <p:embeddedFont>
      <p:font typeface="Montserrat"/>
      <p:regular r:id="rId54"/>
      <p:bold r:id="rId55"/>
      <p:italic r:id="rId56"/>
      <p:boldItalic r:id="rId57"/>
    </p:embeddedFont>
    <p:embeddedFont>
      <p:font typeface="Atkinson Hyperlegible"/>
      <p:regular r:id="rId58"/>
      <p:bold r:id="rId59"/>
      <p:italic r:id="rId60"/>
      <p:boldItalic r:id="rId61"/>
    </p:embeddedFont>
    <p:embeddedFont>
      <p:font typeface="Fira Sans"/>
      <p:regular r:id="rId62"/>
      <p:bold r:id="rId63"/>
      <p:italic r:id="rId64"/>
      <p:boldItalic r:id="rId65"/>
    </p:embeddedFont>
    <p:embeddedFont>
      <p:font typeface="Gill Sans"/>
      <p:regular r:id="rId66"/>
      <p:bold r:id="rId67"/>
    </p:embeddedFont>
    <p:embeddedFont>
      <p:font typeface="Open Sans"/>
      <p:regular r:id="rId68"/>
      <p:bold r:id="rId69"/>
      <p:italic r:id="rId70"/>
      <p:boldItalic r:id="rId71"/>
    </p:embeddedFont>
    <p:embeddedFont>
      <p:font typeface="Century Gothic"/>
      <p:regular r:id="rId72"/>
      <p:bold r:id="rId73"/>
      <p:italic r:id="rId74"/>
      <p:boldItalic r:id="rId75"/>
    </p:embeddedFont>
    <p:embeddedFont>
      <p:font typeface="Nunito Sans"/>
      <p:regular r:id="rId76"/>
      <p:bold r:id="rId77"/>
      <p:italic r:id="rId78"/>
      <p:boldItalic r:id="rId7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1.xml"/><Relationship Id="rId42" Type="http://schemas.openxmlformats.org/officeDocument/2006/relationships/slide" Target="slides/slide33.xml"/><Relationship Id="rId41" Type="http://schemas.openxmlformats.org/officeDocument/2006/relationships/slide" Target="slides/slide32.xml"/><Relationship Id="rId44" Type="http://schemas.openxmlformats.org/officeDocument/2006/relationships/slide" Target="slides/slide35.xml"/><Relationship Id="rId43" Type="http://schemas.openxmlformats.org/officeDocument/2006/relationships/slide" Target="slides/slide34.xml"/><Relationship Id="rId46" Type="http://schemas.openxmlformats.org/officeDocument/2006/relationships/slide" Target="slides/slide37.xml"/><Relationship Id="rId45" Type="http://schemas.openxmlformats.org/officeDocument/2006/relationships/slide" Target="slides/slide36.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notesMaster" Target="notesMasters/notesMaster1.xml"/><Relationship Id="rId48" Type="http://schemas.openxmlformats.org/officeDocument/2006/relationships/slide" Target="slides/slide39.xml"/><Relationship Id="rId47" Type="http://schemas.openxmlformats.org/officeDocument/2006/relationships/slide" Target="slides/slide38.xml"/><Relationship Id="rId49" Type="http://schemas.openxmlformats.org/officeDocument/2006/relationships/slide" Target="slides/slide40.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slideMaster" Target="slideMasters/slideMaster5.xml"/><Relationship Id="rId73" Type="http://schemas.openxmlformats.org/officeDocument/2006/relationships/font" Target="fonts/CenturyGothic-bold.fntdata"/><Relationship Id="rId72" Type="http://schemas.openxmlformats.org/officeDocument/2006/relationships/font" Target="fonts/CenturyGothic-regular.fntdata"/><Relationship Id="rId31" Type="http://schemas.openxmlformats.org/officeDocument/2006/relationships/slide" Target="slides/slide22.xml"/><Relationship Id="rId75" Type="http://schemas.openxmlformats.org/officeDocument/2006/relationships/font" Target="fonts/CenturyGothic-boldItalic.fntdata"/><Relationship Id="rId30" Type="http://schemas.openxmlformats.org/officeDocument/2006/relationships/slide" Target="slides/slide21.xml"/><Relationship Id="rId74" Type="http://schemas.openxmlformats.org/officeDocument/2006/relationships/font" Target="fonts/CenturyGothic-italic.fntdata"/><Relationship Id="rId33" Type="http://schemas.openxmlformats.org/officeDocument/2006/relationships/slide" Target="slides/slide24.xml"/><Relationship Id="rId77" Type="http://schemas.openxmlformats.org/officeDocument/2006/relationships/font" Target="fonts/NunitoSans-bold.fntdata"/><Relationship Id="rId32" Type="http://schemas.openxmlformats.org/officeDocument/2006/relationships/slide" Target="slides/slide23.xml"/><Relationship Id="rId76" Type="http://schemas.openxmlformats.org/officeDocument/2006/relationships/font" Target="fonts/NunitoSans-regular.fntdata"/><Relationship Id="rId35" Type="http://schemas.openxmlformats.org/officeDocument/2006/relationships/slide" Target="slides/slide26.xml"/><Relationship Id="rId79" Type="http://schemas.openxmlformats.org/officeDocument/2006/relationships/font" Target="fonts/NunitoSans-boldItalic.fntdata"/><Relationship Id="rId34" Type="http://schemas.openxmlformats.org/officeDocument/2006/relationships/slide" Target="slides/slide25.xml"/><Relationship Id="rId78" Type="http://schemas.openxmlformats.org/officeDocument/2006/relationships/font" Target="fonts/NunitoSans-italic.fntdata"/><Relationship Id="rId71" Type="http://schemas.openxmlformats.org/officeDocument/2006/relationships/font" Target="fonts/OpenSans-boldItalic.fntdata"/><Relationship Id="rId70" Type="http://schemas.openxmlformats.org/officeDocument/2006/relationships/font" Target="fonts/OpenSans-italic.fntdata"/><Relationship Id="rId37" Type="http://schemas.openxmlformats.org/officeDocument/2006/relationships/slide" Target="slides/slide28.xml"/><Relationship Id="rId36" Type="http://schemas.openxmlformats.org/officeDocument/2006/relationships/slide" Target="slides/slide27.xml"/><Relationship Id="rId39" Type="http://schemas.openxmlformats.org/officeDocument/2006/relationships/slide" Target="slides/slide30.xml"/><Relationship Id="rId38" Type="http://schemas.openxmlformats.org/officeDocument/2006/relationships/slide" Target="slides/slide29.xml"/><Relationship Id="rId62" Type="http://schemas.openxmlformats.org/officeDocument/2006/relationships/font" Target="fonts/FiraSans-regular.fntdata"/><Relationship Id="rId61" Type="http://schemas.openxmlformats.org/officeDocument/2006/relationships/font" Target="fonts/AtkinsonHyperlegible-boldItalic.fntdata"/><Relationship Id="rId20" Type="http://schemas.openxmlformats.org/officeDocument/2006/relationships/slide" Target="slides/slide11.xml"/><Relationship Id="rId64" Type="http://schemas.openxmlformats.org/officeDocument/2006/relationships/font" Target="fonts/FiraSans-italic.fntdata"/><Relationship Id="rId63" Type="http://schemas.openxmlformats.org/officeDocument/2006/relationships/font" Target="fonts/FiraSans-bold.fntdata"/><Relationship Id="rId22" Type="http://schemas.openxmlformats.org/officeDocument/2006/relationships/slide" Target="slides/slide13.xml"/><Relationship Id="rId66" Type="http://schemas.openxmlformats.org/officeDocument/2006/relationships/font" Target="fonts/GillSans-regular.fntdata"/><Relationship Id="rId21" Type="http://schemas.openxmlformats.org/officeDocument/2006/relationships/slide" Target="slides/slide12.xml"/><Relationship Id="rId65" Type="http://schemas.openxmlformats.org/officeDocument/2006/relationships/font" Target="fonts/FiraSans-boldItalic.fntdata"/><Relationship Id="rId24" Type="http://schemas.openxmlformats.org/officeDocument/2006/relationships/slide" Target="slides/slide15.xml"/><Relationship Id="rId68" Type="http://schemas.openxmlformats.org/officeDocument/2006/relationships/font" Target="fonts/OpenSans-regular.fntdata"/><Relationship Id="rId23" Type="http://schemas.openxmlformats.org/officeDocument/2006/relationships/slide" Target="slides/slide14.xml"/><Relationship Id="rId67" Type="http://schemas.openxmlformats.org/officeDocument/2006/relationships/font" Target="fonts/GillSans-bold.fntdata"/><Relationship Id="rId60" Type="http://schemas.openxmlformats.org/officeDocument/2006/relationships/font" Target="fonts/AtkinsonHyperlegible-italic.fntdata"/><Relationship Id="rId26" Type="http://schemas.openxmlformats.org/officeDocument/2006/relationships/slide" Target="slides/slide17.xml"/><Relationship Id="rId25" Type="http://schemas.openxmlformats.org/officeDocument/2006/relationships/slide" Target="slides/slide16.xml"/><Relationship Id="rId69" Type="http://schemas.openxmlformats.org/officeDocument/2006/relationships/font" Target="fonts/OpenSans-bold.fntdata"/><Relationship Id="rId28" Type="http://schemas.openxmlformats.org/officeDocument/2006/relationships/slide" Target="slides/slide19.xml"/><Relationship Id="rId27" Type="http://schemas.openxmlformats.org/officeDocument/2006/relationships/slide" Target="slides/slide18.xml"/><Relationship Id="rId29" Type="http://schemas.openxmlformats.org/officeDocument/2006/relationships/slide" Target="slides/slide20.xml"/><Relationship Id="rId51" Type="http://schemas.openxmlformats.org/officeDocument/2006/relationships/slide" Target="slides/slide42.xml"/><Relationship Id="rId50" Type="http://schemas.openxmlformats.org/officeDocument/2006/relationships/slide" Target="slides/slide41.xml"/><Relationship Id="rId53" Type="http://schemas.openxmlformats.org/officeDocument/2006/relationships/slide" Target="slides/slide44.xml"/><Relationship Id="rId52" Type="http://schemas.openxmlformats.org/officeDocument/2006/relationships/slide" Target="slides/slide43.xml"/><Relationship Id="rId11" Type="http://schemas.openxmlformats.org/officeDocument/2006/relationships/slide" Target="slides/slide2.xml"/><Relationship Id="rId55" Type="http://schemas.openxmlformats.org/officeDocument/2006/relationships/font" Target="fonts/Montserrat-bold.fntdata"/><Relationship Id="rId10" Type="http://schemas.openxmlformats.org/officeDocument/2006/relationships/slide" Target="slides/slide1.xml"/><Relationship Id="rId54" Type="http://schemas.openxmlformats.org/officeDocument/2006/relationships/font" Target="fonts/Montserrat-regular.fntdata"/><Relationship Id="rId13" Type="http://schemas.openxmlformats.org/officeDocument/2006/relationships/slide" Target="slides/slide4.xml"/><Relationship Id="rId57" Type="http://schemas.openxmlformats.org/officeDocument/2006/relationships/font" Target="fonts/Montserrat-boldItalic.fntdata"/><Relationship Id="rId12" Type="http://schemas.openxmlformats.org/officeDocument/2006/relationships/slide" Target="slides/slide3.xml"/><Relationship Id="rId56" Type="http://schemas.openxmlformats.org/officeDocument/2006/relationships/font" Target="fonts/Montserrat-italic.fntdata"/><Relationship Id="rId15" Type="http://schemas.openxmlformats.org/officeDocument/2006/relationships/slide" Target="slides/slide6.xml"/><Relationship Id="rId59" Type="http://schemas.openxmlformats.org/officeDocument/2006/relationships/font" Target="fonts/AtkinsonHyperlegible-bold.fntdata"/><Relationship Id="rId14" Type="http://schemas.openxmlformats.org/officeDocument/2006/relationships/slide" Target="slides/slide5.xml"/><Relationship Id="rId58" Type="http://schemas.openxmlformats.org/officeDocument/2006/relationships/font" Target="fonts/AtkinsonHyperlegible-regular.fntdata"/><Relationship Id="rId17" Type="http://schemas.openxmlformats.org/officeDocument/2006/relationships/slide" Target="slides/slide8.xml"/><Relationship Id="rId16" Type="http://schemas.openxmlformats.org/officeDocument/2006/relationships/slide" Target="slides/slide7.xml"/><Relationship Id="rId19" Type="http://schemas.openxmlformats.org/officeDocument/2006/relationships/slide" Target="slides/slide10.xml"/><Relationship Id="rId18"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26b43533d07_0_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g26b43533d07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g26b43533d07_0_117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rPr lang="en"/>
              <a:t>On April 8, 2024, there will be a total solar eclipse in the Northern Hemisphere. Totality will only be visible in this thin swath called the “Path of Totality” – if you are outside this path, you will experience a partial solar eclipse.</a:t>
            </a:r>
            <a:endParaRPr baseline="30000"/>
          </a:p>
        </p:txBody>
      </p:sp>
      <p:sp>
        <p:nvSpPr>
          <p:cNvPr id="467" name="Google Shape;467;g26b43533d07_0_117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g26b43533d07_0_118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202124"/>
              </a:buClr>
              <a:buSzPts val="1200"/>
              <a:buFont typeface="Arial"/>
              <a:buNone/>
            </a:pPr>
            <a:r>
              <a:rPr b="0" i="0" lang="en">
                <a:solidFill>
                  <a:srgbClr val="202124"/>
                </a:solidFill>
                <a:latin typeface="Arial"/>
                <a:ea typeface="Arial"/>
                <a:cs typeface="Arial"/>
                <a:sym typeface="Arial"/>
              </a:rPr>
              <a:t>There is a penumbral lunar eclipse coming up March 24-25.  It is the lunar eclipse that is paired with the April 8</a:t>
            </a:r>
            <a:r>
              <a:rPr b="0" baseline="30000" i="0" lang="en">
                <a:solidFill>
                  <a:srgbClr val="202124"/>
                </a:solidFill>
                <a:latin typeface="Arial"/>
                <a:ea typeface="Arial"/>
                <a:cs typeface="Arial"/>
                <a:sym typeface="Arial"/>
              </a:rPr>
              <a:t>th</a:t>
            </a:r>
            <a:r>
              <a:rPr b="0" i="0" lang="en">
                <a:solidFill>
                  <a:srgbClr val="202124"/>
                </a:solidFill>
                <a:latin typeface="Arial"/>
                <a:ea typeface="Arial"/>
                <a:cs typeface="Arial"/>
                <a:sym typeface="Arial"/>
              </a:rPr>
              <a:t> total solar eclipse coming up later in the year. Solar and lunar eclipses come in pairs, but they are not always both total eclipses. </a:t>
            </a:r>
            <a:r>
              <a:rPr b="0" i="0" lang="en">
                <a:solidFill>
                  <a:srgbClr val="151515"/>
                </a:solidFill>
                <a:latin typeface="Open Sans"/>
                <a:ea typeface="Open Sans"/>
                <a:cs typeface="Open Sans"/>
                <a:sym typeface="Open Sans"/>
              </a:rPr>
              <a:t>Following the March 24-25 and April 8 eclipses, the next pair of eclipses falls on September 17-18 and October 2. The first pair of eclipses in 2025 are on March 13-14 (total lunar eclipse) and March 29 (partial solar eclipse).</a:t>
            </a:r>
            <a:endParaRPr b="0" i="0">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200"/>
              <a:buFont typeface="Calibri"/>
              <a:buNone/>
            </a:pPr>
            <a:r>
              <a:t/>
            </a:r>
            <a:endParaRPr b="0" i="0">
              <a:solidFill>
                <a:srgbClr val="202124"/>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Calibri"/>
              <a:buNone/>
            </a:pPr>
            <a:r>
              <a:t/>
            </a:r>
            <a:endParaRPr b="0" i="0">
              <a:solidFill>
                <a:srgbClr val="202124"/>
              </a:solidFill>
              <a:latin typeface="Arial"/>
              <a:ea typeface="Arial"/>
              <a:cs typeface="Arial"/>
              <a:sym typeface="Arial"/>
            </a:endParaRPr>
          </a:p>
          <a:p>
            <a:pPr indent="0" lvl="0" marL="0" rtl="0" algn="l">
              <a:spcBef>
                <a:spcPts val="0"/>
              </a:spcBef>
              <a:spcAft>
                <a:spcPts val="0"/>
              </a:spcAft>
              <a:buNone/>
            </a:pPr>
            <a:r>
              <a:rPr b="0" i="0" lang="en">
                <a:solidFill>
                  <a:srgbClr val="000000"/>
                </a:solidFill>
                <a:latin typeface="Montserrat"/>
                <a:ea typeface="Montserrat"/>
                <a:cs typeface="Montserrat"/>
                <a:sym typeface="Montserrat"/>
              </a:rPr>
              <a:t>The paths of the Sun and the Moon on the celestial sphere cross each other at an angle of about 5 degrees and have two intersections. When both the Sun and the Moon move near the intersection at the same time, two bodies are almost on the same line in space, the Moon will block the Sun as seen from the Earth causing a solar eclipse. Similarly, the Earth's shadow is cast on the Moon when the Earth is in the middle of the Sun and the Moon near the intersection, causing a lunar eclipse.</a:t>
            </a:r>
            <a:endParaRPr/>
          </a:p>
        </p:txBody>
      </p:sp>
      <p:sp>
        <p:nvSpPr>
          <p:cNvPr id="473" name="Google Shape;473;g26b43533d07_0_118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g26b43533d07_0_118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rPr lang="en"/>
              <a:t>Let me share with you an experience of observing a lunar eclipse on Nov 8, 2022, with a group of Indigenous women that belong to the “Mother Moon” project of an organization I volunteer for. We were in Chiapas, Mexico to observe the eclipse, with participants from Pueblos of NM, Navajo Nation, Zapotec women from Oaxaca, Mexico, and Maya women from Guatemala, Yucatan, and Chiapas, as well as non-Indigenous women astronomers. The participants followed their own cultural protocols and perspectives to observe the eclipse– some of them choosing not to view it during certain times and utilizing their own traditions.</a:t>
            </a:r>
            <a:endParaRPr/>
          </a:p>
        </p:txBody>
      </p:sp>
      <p:sp>
        <p:nvSpPr>
          <p:cNvPr id="479" name="Google Shape;479;g26b43533d07_0_118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g26b43533d07_0_11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6" name="Google Shape;486;g26b43533d07_0_119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lang="en"/>
              <a:t>EYE SAFETY MESSAGE! Never look at the Sun directly with your naked eye. It can cause irreversible eye damage.</a:t>
            </a:r>
            <a:endParaRPr/>
          </a:p>
          <a:p>
            <a:pPr indent="0" lvl="0" marL="0" rtl="0" algn="l">
              <a:spcBef>
                <a:spcPts val="0"/>
              </a:spcBef>
              <a:spcAft>
                <a:spcPts val="0"/>
              </a:spcAft>
              <a:buClr>
                <a:schemeClr val="dk1"/>
              </a:buClr>
              <a:buSzPts val="1200"/>
              <a:buFont typeface="Calibri"/>
              <a:buNone/>
            </a:pPr>
            <a:r>
              <a:t/>
            </a:r>
            <a:endParaRPr/>
          </a:p>
          <a:p>
            <a:pPr indent="0" lvl="0" marL="0" rtl="0" algn="l">
              <a:spcBef>
                <a:spcPts val="0"/>
              </a:spcBef>
              <a:spcAft>
                <a:spcPts val="0"/>
              </a:spcAft>
              <a:buClr>
                <a:schemeClr val="dk1"/>
              </a:buClr>
              <a:buSzPts val="1200"/>
              <a:buFont typeface="Calibri"/>
              <a:buNone/>
            </a:pPr>
            <a:r>
              <a:rPr lang="en"/>
              <a:t>I have also collaborated with Maya colleagues in Guatemala on observation workshops, especially observing the Moon with various technologies, but starting with our own eyes! The Moon is most apparent in the sky at night, but as I am sure many of you have experienced, the Moon is also visible during the day. The Moon is safe to observe with a telescope or binoculars during day or night, since the light of the Moon is not harmful to the human eye. Each cultural group decides how and when to observe the Moon following their own cultural protocols.</a:t>
            </a:r>
            <a:endParaRPr/>
          </a:p>
          <a:p>
            <a:pPr indent="0" lvl="0" marL="0" rtl="0" algn="l">
              <a:spcBef>
                <a:spcPts val="0"/>
              </a:spcBef>
              <a:spcAft>
                <a:spcPts val="0"/>
              </a:spcAft>
              <a:buClr>
                <a:schemeClr val="dk1"/>
              </a:buClr>
              <a:buSzPts val="1200"/>
              <a:buFont typeface="Calibri"/>
              <a:buNone/>
            </a:pPr>
            <a:r>
              <a:t/>
            </a:r>
            <a:endParaRPr/>
          </a:p>
          <a:p>
            <a:pPr indent="0" lvl="0" marL="0" rtl="0" algn="l">
              <a:spcBef>
                <a:spcPts val="0"/>
              </a:spcBef>
              <a:spcAft>
                <a:spcPts val="0"/>
              </a:spcAft>
              <a:buClr>
                <a:schemeClr val="dk1"/>
              </a:buClr>
              <a:buSzPts val="1200"/>
              <a:buFont typeface="Calibri"/>
              <a:buNone/>
            </a:pPr>
            <a:r>
              <a:rPr lang="en"/>
              <a:t>In many cultures, the phases of the Moon guide cycles of plants and trees for food, construction, healing, and medicine.</a:t>
            </a:r>
            <a:endParaRPr/>
          </a:p>
          <a:p>
            <a:pPr indent="0" lvl="0" marL="0" rtl="0" algn="l">
              <a:spcBef>
                <a:spcPts val="0"/>
              </a:spcBef>
              <a:spcAft>
                <a:spcPts val="0"/>
              </a:spcAft>
              <a:buClr>
                <a:schemeClr val="dk1"/>
              </a:buClr>
              <a:buSzPts val="1200"/>
              <a:buFont typeface="Calibri"/>
              <a:buNone/>
            </a:pPr>
            <a:r>
              <a:t/>
            </a:r>
            <a:endParaRPr/>
          </a:p>
          <a:p>
            <a:pPr indent="0" lvl="0" marL="0" rtl="0" algn="l">
              <a:spcBef>
                <a:spcPts val="0"/>
              </a:spcBef>
              <a:spcAft>
                <a:spcPts val="0"/>
              </a:spcAft>
              <a:buClr>
                <a:schemeClr val="dk1"/>
              </a:buClr>
              <a:buSzPts val="1200"/>
              <a:buFont typeface="Calibri"/>
              <a:buNone/>
            </a:pPr>
            <a:r>
              <a:t/>
            </a:r>
            <a:endParaRPr/>
          </a:p>
        </p:txBody>
      </p:sp>
      <p:sp>
        <p:nvSpPr>
          <p:cNvPr id="487" name="Google Shape;487;g26b43533d07_0_119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g26b43533d07_0_12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7" name="Google Shape;497;g26b43533d07_0_120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a:p>
            <a:pPr indent="0" lvl="0" marL="0" rtl="0" algn="l">
              <a:spcBef>
                <a:spcPts val="0"/>
              </a:spcBef>
              <a:spcAft>
                <a:spcPts val="0"/>
              </a:spcAft>
              <a:buClr>
                <a:schemeClr val="dk1"/>
              </a:buClr>
              <a:buSzPts val="1200"/>
              <a:buFont typeface="Calibri"/>
              <a:buNone/>
            </a:pPr>
            <a:r>
              <a:rPr lang="en"/>
              <a:t>This is an example of how people are using multilingual resources to enhance the experience of eclipses in their own communities. This is a book written in the K’iche’ Mayan language.</a:t>
            </a:r>
            <a:endParaRPr/>
          </a:p>
          <a:p>
            <a:pPr indent="0" lvl="0" marL="0" rtl="0" algn="l">
              <a:spcBef>
                <a:spcPts val="0"/>
              </a:spcBef>
              <a:spcAft>
                <a:spcPts val="0"/>
              </a:spcAft>
              <a:buClr>
                <a:schemeClr val="dk1"/>
              </a:buClr>
              <a:buSzPts val="1200"/>
              <a:buFont typeface="Calibri"/>
              <a:buNone/>
            </a:pPr>
            <a:r>
              <a:t/>
            </a:r>
            <a:endParaRPr/>
          </a:p>
        </p:txBody>
      </p:sp>
      <p:sp>
        <p:nvSpPr>
          <p:cNvPr id="498" name="Google Shape;498;g26b43533d07_0_120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g26b43533d07_0_12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rPr lang="en"/>
              <a:t>The Maya astronomical legacy is well known around the world. I have spent more than twenty years doing collaborative research with Maya community knowledge holders, scientists both young adults and elders from Mexico and Guatemala. </a:t>
            </a:r>
            <a:endParaRPr/>
          </a:p>
          <a:p>
            <a:pPr indent="0" lvl="0" marL="0" rtl="0" algn="l">
              <a:spcBef>
                <a:spcPts val="0"/>
              </a:spcBef>
              <a:spcAft>
                <a:spcPts val="0"/>
              </a:spcAft>
              <a:buClr>
                <a:schemeClr val="dk1"/>
              </a:buClr>
              <a:buSzPts val="1200"/>
              <a:buFont typeface="Calibri"/>
              <a:buNone/>
            </a:pPr>
            <a:r>
              <a:t/>
            </a:r>
            <a:endParaRPr/>
          </a:p>
          <a:p>
            <a:pPr indent="0" lvl="0" marL="0" rtl="0" algn="l">
              <a:spcBef>
                <a:spcPts val="0"/>
              </a:spcBef>
              <a:spcAft>
                <a:spcPts val="0"/>
              </a:spcAft>
              <a:buClr>
                <a:schemeClr val="dk1"/>
              </a:buClr>
              <a:buSzPts val="1200"/>
              <a:buFont typeface="Calibri"/>
              <a:buNone/>
            </a:pPr>
            <a:r>
              <a:rPr lang="en"/>
              <a:t>Their astronomical knowledge is expressed through sky traditions that are alive today and held in their historical legacy, native languages, ancestral cities, and cultural protocols. </a:t>
            </a:r>
            <a:endParaRPr/>
          </a:p>
          <a:p>
            <a:pPr indent="0" lvl="0" marL="0" rtl="0" algn="l">
              <a:spcBef>
                <a:spcPts val="0"/>
              </a:spcBef>
              <a:spcAft>
                <a:spcPts val="0"/>
              </a:spcAft>
              <a:buClr>
                <a:schemeClr val="dk1"/>
              </a:buClr>
              <a:buSzPts val="1200"/>
              <a:buFont typeface="Calibri"/>
              <a:buNone/>
            </a:pPr>
            <a:r>
              <a:t/>
            </a:r>
            <a:endParaRPr/>
          </a:p>
          <a:p>
            <a:pPr indent="0" lvl="0" marL="0" rtl="0" algn="l">
              <a:spcBef>
                <a:spcPts val="0"/>
              </a:spcBef>
              <a:spcAft>
                <a:spcPts val="0"/>
              </a:spcAft>
              <a:buClr>
                <a:schemeClr val="dk1"/>
              </a:buClr>
              <a:buSzPts val="1200"/>
              <a:buFont typeface="Calibri"/>
              <a:buNone/>
            </a:pPr>
            <a:r>
              <a:rPr lang="en"/>
              <a:t>This is a figure from the Madrid Codex, a Maya pre-Columbian book. It depicts what most scholars interpret as a star gazer, or Maya astronomer, a female. The image vividly depicts a deep connection between humans and the stars.</a:t>
            </a:r>
            <a:endParaRPr/>
          </a:p>
        </p:txBody>
      </p:sp>
      <p:sp>
        <p:nvSpPr>
          <p:cNvPr id="505" name="Google Shape;505;g26b43533d07_0_12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g26b43533d07_0_12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rPr lang="en"/>
              <a:t>Image of the agricultural and ceremonial Maya Calendar systems. More than 20 calendars are still curated today by Maya people in Mesoamerica.  </a:t>
            </a:r>
            <a:endParaRPr/>
          </a:p>
        </p:txBody>
      </p:sp>
      <p:sp>
        <p:nvSpPr>
          <p:cNvPr id="511" name="Google Shape;511;g26b43533d07_0_12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g26b43533d07_0_12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rPr lang="en"/>
              <a:t>Image of the eclipse tables in the Dresden Codex. (Lunar eclipse on the left, solar eclipse on the right).</a:t>
            </a:r>
            <a:endParaRPr/>
          </a:p>
        </p:txBody>
      </p:sp>
      <p:sp>
        <p:nvSpPr>
          <p:cNvPr id="517" name="Google Shape;517;g26b43533d07_0_12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g26b43533d07_0_12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rPr lang="en"/>
              <a:t>The relationship between the Sun and the Moon is acknowledged in the Popol Vuj, the Maya origin story. </a:t>
            </a:r>
            <a:endParaRPr/>
          </a:p>
        </p:txBody>
      </p:sp>
      <p:sp>
        <p:nvSpPr>
          <p:cNvPr id="525" name="Google Shape;525;g26b43533d07_0_12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g26b43533d07_0_12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rPr lang="en"/>
              <a:t>Amplifying our perspective of where and how astronomy knowledge is curated cross-culturally. Example of this “Creation Plate” housed at the Boston Museum of Art; A Maya classic period earthenware plate. This image is from Justin Kerr’s Mayavase.com website. </a:t>
            </a:r>
            <a:endParaRPr/>
          </a:p>
          <a:p>
            <a:pPr indent="0" lvl="0" marL="0" rtl="0" algn="l">
              <a:spcBef>
                <a:spcPts val="0"/>
              </a:spcBef>
              <a:spcAft>
                <a:spcPts val="0"/>
              </a:spcAft>
              <a:buClr>
                <a:schemeClr val="dk1"/>
              </a:buClr>
              <a:buSzPts val="1200"/>
              <a:buFont typeface="Calibri"/>
              <a:buNone/>
            </a:pPr>
            <a:r>
              <a:t/>
            </a:r>
            <a:endParaRPr/>
          </a:p>
          <a:p>
            <a:pPr indent="0" lvl="0" marL="0" rtl="0" algn="l">
              <a:spcBef>
                <a:spcPts val="0"/>
              </a:spcBef>
              <a:spcAft>
                <a:spcPts val="0"/>
              </a:spcAft>
              <a:buClr>
                <a:schemeClr val="dk1"/>
              </a:buClr>
              <a:buSzPts val="1200"/>
              <a:buFont typeface="Calibri"/>
              <a:buNone/>
            </a:pPr>
            <a:r>
              <a:rPr lang="en"/>
              <a:t>Explain the scene. The funerary context is through the “ritual killing” of the plate’s function.</a:t>
            </a:r>
            <a:endParaRPr/>
          </a:p>
        </p:txBody>
      </p:sp>
      <p:sp>
        <p:nvSpPr>
          <p:cNvPr id="531" name="Google Shape;531;g26b43533d07_0_12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g26b43533d07_0_10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g26b43533d07_0_1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g26b43533d07_0_12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rPr lang="en"/>
              <a:t>Here is another example….</a:t>
            </a:r>
            <a:endParaRPr/>
          </a:p>
          <a:p>
            <a:pPr indent="0" lvl="0" marL="0" rtl="0" algn="l">
              <a:spcBef>
                <a:spcPts val="0"/>
              </a:spcBef>
              <a:spcAft>
                <a:spcPts val="0"/>
              </a:spcAft>
              <a:buClr>
                <a:schemeClr val="dk1"/>
              </a:buClr>
              <a:buSzPts val="1200"/>
              <a:buFont typeface="Calibri"/>
              <a:buNone/>
            </a:pPr>
            <a:r>
              <a:rPr lang="en"/>
              <a:t>Image is by Patricia Martin Morales, Yucatec Maya, Mexico. Explain the scene and astronomical meaning.</a:t>
            </a:r>
            <a:endParaRPr/>
          </a:p>
        </p:txBody>
      </p:sp>
      <p:sp>
        <p:nvSpPr>
          <p:cNvPr id="537" name="Google Shape;537;g26b43533d07_0_12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g26b43533d07_0_12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0" i="0" sz="1200">
              <a:solidFill>
                <a:srgbClr val="000000"/>
              </a:solidFill>
              <a:latin typeface="Arial"/>
              <a:ea typeface="Arial"/>
              <a:cs typeface="Arial"/>
              <a:sym typeface="Arial"/>
            </a:endParaRPr>
          </a:p>
          <a:p>
            <a:pPr indent="0" lvl="0" marL="0" rtl="0" algn="l">
              <a:spcBef>
                <a:spcPts val="0"/>
              </a:spcBef>
              <a:spcAft>
                <a:spcPts val="0"/>
              </a:spcAft>
              <a:buClr>
                <a:schemeClr val="dk1"/>
              </a:buClr>
              <a:buSzPts val="1200"/>
              <a:buFont typeface="Calibri"/>
              <a:buNone/>
            </a:pPr>
            <a:r>
              <a:rPr lang="en"/>
              <a:t>A total solar eclipse is one of the most memorable experiences of my life. I have seen two so far in person (Turkey in 2006 and Casper, WY in 2017), but I have experienced many others through the Exploratorium’s live eclipse transmissions in partnership with NASA Heliophysics Division, since 1998. I look forward to seeing the total solar eclipse on April 8</a:t>
            </a:r>
            <a:r>
              <a:rPr baseline="30000" lang="en"/>
              <a:t>th</a:t>
            </a:r>
            <a:r>
              <a:rPr lang="en"/>
              <a:t> this year from Texas, where our eclipse team will be located.</a:t>
            </a:r>
            <a:endParaRPr/>
          </a:p>
        </p:txBody>
      </p:sp>
      <p:sp>
        <p:nvSpPr>
          <p:cNvPr id="543" name="Google Shape;543;g26b43533d07_0_12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g26b43533d07_0_12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8" name="Google Shape;548;g26b43533d07_0_124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050"/>
              <a:buFont typeface="Calibri"/>
              <a:buNone/>
            </a:pPr>
            <a:r>
              <a:rPr lang="en" sz="1050">
                <a:solidFill>
                  <a:schemeClr val="dk1"/>
                </a:solidFill>
                <a:highlight>
                  <a:schemeClr val="lt1"/>
                </a:highlight>
              </a:rPr>
              <a:t>I also want to share with you a few solar eclipse views as seen using various technologies:</a:t>
            </a:r>
            <a:endParaRPr/>
          </a:p>
          <a:p>
            <a:pPr indent="0" lvl="0" marL="0" rtl="0" algn="l">
              <a:spcBef>
                <a:spcPts val="0"/>
              </a:spcBef>
              <a:spcAft>
                <a:spcPts val="0"/>
              </a:spcAft>
              <a:buClr>
                <a:schemeClr val="dk1"/>
              </a:buClr>
              <a:buSzPts val="1050"/>
              <a:buFont typeface="Calibri"/>
              <a:buNone/>
            </a:pPr>
            <a:r>
              <a:rPr lang="en" sz="1050">
                <a:solidFill>
                  <a:schemeClr val="dk1"/>
                </a:solidFill>
                <a:highlight>
                  <a:schemeClr val="lt1"/>
                </a:highlight>
              </a:rPr>
              <a:t>From space in Earth’s orbit: </a:t>
            </a:r>
            <a:endParaRPr/>
          </a:p>
          <a:p>
            <a:pPr indent="-171450" lvl="0" marL="171450" rtl="0" algn="l">
              <a:spcBef>
                <a:spcPts val="0"/>
              </a:spcBef>
              <a:spcAft>
                <a:spcPts val="0"/>
              </a:spcAft>
              <a:buClr>
                <a:schemeClr val="dk1"/>
              </a:buClr>
              <a:buSzPts val="1050"/>
              <a:buFont typeface="Calibri"/>
              <a:buChar char="-"/>
            </a:pPr>
            <a:r>
              <a:rPr lang="en" sz="1050">
                <a:solidFill>
                  <a:schemeClr val="dk1"/>
                </a:solidFill>
                <a:highlight>
                  <a:schemeClr val="lt1"/>
                </a:highlight>
              </a:rPr>
              <a:t>International space station</a:t>
            </a:r>
            <a:endParaRPr/>
          </a:p>
          <a:p>
            <a:pPr indent="-171450" lvl="0" marL="171450" rtl="0" algn="l">
              <a:spcBef>
                <a:spcPts val="0"/>
              </a:spcBef>
              <a:spcAft>
                <a:spcPts val="0"/>
              </a:spcAft>
              <a:buClr>
                <a:schemeClr val="dk1"/>
              </a:buClr>
              <a:buSzPts val="1050"/>
              <a:buFont typeface="Calibri"/>
              <a:buChar char="-"/>
            </a:pPr>
            <a:r>
              <a:rPr lang="en" sz="1050">
                <a:solidFill>
                  <a:schemeClr val="dk1"/>
                </a:solidFill>
                <a:highlight>
                  <a:schemeClr val="lt1"/>
                </a:highlight>
              </a:rPr>
              <a:t> Mir space station</a:t>
            </a:r>
            <a:endParaRPr/>
          </a:p>
          <a:p>
            <a:pPr indent="-171450" lvl="0" marL="171450" rtl="0" algn="l">
              <a:spcBef>
                <a:spcPts val="0"/>
              </a:spcBef>
              <a:spcAft>
                <a:spcPts val="0"/>
              </a:spcAft>
              <a:buClr>
                <a:schemeClr val="dk1"/>
              </a:buClr>
              <a:buSzPts val="1050"/>
              <a:buFont typeface="Calibri"/>
              <a:buChar char="-"/>
            </a:pPr>
            <a:r>
              <a:rPr lang="en" sz="1050">
                <a:solidFill>
                  <a:schemeClr val="dk1"/>
                </a:solidFill>
                <a:highlight>
                  <a:schemeClr val="lt1"/>
                </a:highlight>
              </a:rPr>
              <a:t>Hinode spacecraft, May 2012</a:t>
            </a:r>
            <a:endParaRPr/>
          </a:p>
          <a:p>
            <a:pPr indent="0" lvl="0" marL="0" rtl="0" algn="l">
              <a:spcBef>
                <a:spcPts val="0"/>
              </a:spcBef>
              <a:spcAft>
                <a:spcPts val="0"/>
              </a:spcAft>
              <a:buClr>
                <a:schemeClr val="dk1"/>
              </a:buClr>
              <a:buSzPts val="1050"/>
              <a:buFont typeface="Calibri"/>
              <a:buNone/>
            </a:pPr>
            <a:r>
              <a:t/>
            </a:r>
            <a:endParaRPr sz="1050">
              <a:solidFill>
                <a:schemeClr val="dk1"/>
              </a:solidFill>
              <a:highlight>
                <a:schemeClr val="lt1"/>
              </a:highlight>
            </a:endParaRPr>
          </a:p>
          <a:p>
            <a:pPr indent="0" lvl="0" marL="0" rtl="0" algn="l">
              <a:spcBef>
                <a:spcPts val="0"/>
              </a:spcBef>
              <a:spcAft>
                <a:spcPts val="0"/>
              </a:spcAft>
              <a:buClr>
                <a:schemeClr val="dk1"/>
              </a:buClr>
              <a:buSzPts val="1050"/>
              <a:buFont typeface="Calibri"/>
              <a:buNone/>
            </a:pPr>
            <a:r>
              <a:rPr lang="en" sz="1050">
                <a:solidFill>
                  <a:schemeClr val="dk1"/>
                </a:solidFill>
                <a:highlight>
                  <a:schemeClr val="lt1"/>
                </a:highlight>
              </a:rPr>
              <a:t>Ground based telescope on Earth’s surface</a:t>
            </a:r>
            <a:endParaRPr sz="1050">
              <a:solidFill>
                <a:schemeClr val="dk1"/>
              </a:solidFill>
              <a:highlight>
                <a:schemeClr val="lt1"/>
              </a:highlight>
            </a:endParaRPr>
          </a:p>
          <a:p>
            <a:pPr indent="0" lvl="0" marL="0" rtl="0" algn="l">
              <a:spcBef>
                <a:spcPts val="0"/>
              </a:spcBef>
              <a:spcAft>
                <a:spcPts val="0"/>
              </a:spcAft>
              <a:buClr>
                <a:schemeClr val="dk1"/>
              </a:buClr>
              <a:buSzPts val="1050"/>
              <a:buFont typeface="Calibri"/>
              <a:buNone/>
            </a:pPr>
            <a:r>
              <a:rPr lang="en" sz="1050">
                <a:solidFill>
                  <a:schemeClr val="dk1"/>
                </a:solidFill>
                <a:highlight>
                  <a:schemeClr val="lt1"/>
                </a:highlight>
              </a:rPr>
              <a:t>Mars Perseverance sees solar eclipse, as its moon Phobos crosses in front of the Sun in Aug 2022</a:t>
            </a:r>
            <a:endParaRPr sz="1050">
              <a:solidFill>
                <a:schemeClr val="dk1"/>
              </a:solidFill>
              <a:highlight>
                <a:schemeClr val="lt1"/>
              </a:highlight>
            </a:endParaRPr>
          </a:p>
        </p:txBody>
      </p:sp>
      <p:sp>
        <p:nvSpPr>
          <p:cNvPr id="549" name="Google Shape;549;g26b43533d07_0_124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g26b43533d07_0_12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0" i="0" sz="1200">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Calibri"/>
              <a:buNone/>
            </a:pPr>
            <a:r>
              <a:rPr lang="en"/>
              <a:t>Let’s talk about eye safety. During a total solar eclipse, and only during totality, when the Moon completely covers the brilliant photosphere of the Sun, we can look up at the fully eclipsed Sun and see the corona. It is safe to do so because the corona is only as bright as the full Moon so it cannot hurt our eyes. During partial phases of a solar eclipse, and during an annular eclipse, which is a partial eclipse after all, we should never look up at the Sun without proper eye protection. </a:t>
            </a:r>
            <a:endParaRPr/>
          </a:p>
          <a:p>
            <a:pPr indent="0" lvl="0" marL="0" rtl="0" algn="l">
              <a:spcBef>
                <a:spcPts val="0"/>
              </a:spcBef>
              <a:spcAft>
                <a:spcPts val="0"/>
              </a:spcAft>
              <a:buClr>
                <a:schemeClr val="dk1"/>
              </a:buClr>
              <a:buSzPts val="1200"/>
              <a:buFont typeface="Calibri"/>
              <a:buNone/>
            </a:pPr>
            <a:r>
              <a:t/>
            </a:r>
            <a:endParaRPr/>
          </a:p>
        </p:txBody>
      </p:sp>
      <p:sp>
        <p:nvSpPr>
          <p:cNvPr id="558" name="Google Shape;558;g26b43533d07_0_125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g26b43533d07_0_12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rPr lang="en"/>
              <a:t>To safely view the partial phases of the eclipse, you can use these indirect ways using “pinholes” or looking up with a set of special eclipse glasses. Our Exploratorium website (listed in the resources that Dillon will share at the end of this presentation) shares trusted sources where you can get these solar eclipse glasses. </a:t>
            </a:r>
            <a:endParaRPr/>
          </a:p>
        </p:txBody>
      </p:sp>
      <p:sp>
        <p:nvSpPr>
          <p:cNvPr id="569" name="Google Shape;569;g26b43533d07_0_126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g26b43533d07_0_12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9" name="Google Shape;579;g26b43533d07_0_127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An annular eclipse is a type of partial eclipse. We experienced an annular eclipse in North and Central America this past October 14</a:t>
            </a:r>
            <a:r>
              <a:rPr baseline="30000" lang="en"/>
              <a:t>th</a:t>
            </a:r>
            <a:r>
              <a:rPr lang="en"/>
              <a:t>, 2023.</a:t>
            </a:r>
            <a:endParaRPr/>
          </a:p>
        </p:txBody>
      </p:sp>
      <p:sp>
        <p:nvSpPr>
          <p:cNvPr id="580" name="Google Shape;580;g26b43533d07_0_127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g26b43533d07_0_12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6" name="Google Shape;586;g26b43533d07_0_128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a:p>
            <a:pPr indent="-76200" lvl="0" marL="0" rtl="0" algn="l">
              <a:spcBef>
                <a:spcPts val="0"/>
              </a:spcBef>
              <a:spcAft>
                <a:spcPts val="0"/>
              </a:spcAft>
              <a:buClr>
                <a:schemeClr val="dk1"/>
              </a:buClr>
              <a:buSzPts val="1200"/>
              <a:buFont typeface="Arial"/>
              <a:buChar char="•"/>
            </a:pPr>
            <a:r>
              <a:rPr lang="en"/>
              <a:t>The Exploratorium and NASA produced a live annular eclipse webcast from Valley of the Gods in Bears Ears National Monument, Utah. Many tribes have historical and cultural ties to this region, including: </a:t>
            </a:r>
            <a:endParaRPr/>
          </a:p>
          <a:p>
            <a:pPr indent="-76200" lvl="0" marL="0" rtl="0" algn="l">
              <a:spcBef>
                <a:spcPts val="0"/>
              </a:spcBef>
              <a:spcAft>
                <a:spcPts val="0"/>
              </a:spcAft>
              <a:buClr>
                <a:srgbClr val="545454"/>
              </a:buClr>
              <a:buSzPts val="1200"/>
              <a:buFont typeface="Arial"/>
              <a:buChar char="•"/>
            </a:pPr>
            <a:r>
              <a:rPr b="0" i="0" lang="en">
                <a:solidFill>
                  <a:srgbClr val="545454"/>
                </a:solidFill>
                <a:latin typeface="Nunito Sans"/>
                <a:ea typeface="Nunito Sans"/>
                <a:cs typeface="Nunito Sans"/>
                <a:sym typeface="Nunito Sans"/>
              </a:rPr>
              <a:t>Navajo Nation</a:t>
            </a:r>
            <a:endParaRPr/>
          </a:p>
          <a:p>
            <a:pPr indent="-76200" lvl="0" marL="0" rtl="0" algn="l">
              <a:spcBef>
                <a:spcPts val="0"/>
              </a:spcBef>
              <a:spcAft>
                <a:spcPts val="0"/>
              </a:spcAft>
              <a:buClr>
                <a:srgbClr val="545454"/>
              </a:buClr>
              <a:buSzPts val="1200"/>
              <a:buFont typeface="Arial"/>
              <a:buChar char="•"/>
            </a:pPr>
            <a:r>
              <a:rPr b="0" i="0" lang="en">
                <a:solidFill>
                  <a:srgbClr val="545454"/>
                </a:solidFill>
                <a:latin typeface="Nunito Sans"/>
                <a:ea typeface="Nunito Sans"/>
                <a:cs typeface="Nunito Sans"/>
                <a:sym typeface="Nunito Sans"/>
              </a:rPr>
              <a:t>Hopi Tribe</a:t>
            </a:r>
            <a:endParaRPr/>
          </a:p>
          <a:p>
            <a:pPr indent="-76200" lvl="0" marL="0" rtl="0" algn="l">
              <a:spcBef>
                <a:spcPts val="0"/>
              </a:spcBef>
              <a:spcAft>
                <a:spcPts val="0"/>
              </a:spcAft>
              <a:buClr>
                <a:srgbClr val="545454"/>
              </a:buClr>
              <a:buSzPts val="1200"/>
              <a:buFont typeface="Arial"/>
              <a:buChar char="•"/>
            </a:pPr>
            <a:r>
              <a:rPr b="0" i="0" lang="en">
                <a:solidFill>
                  <a:srgbClr val="545454"/>
                </a:solidFill>
                <a:latin typeface="Nunito Sans"/>
                <a:ea typeface="Nunito Sans"/>
                <a:cs typeface="Nunito Sans"/>
                <a:sym typeface="Nunito Sans"/>
              </a:rPr>
              <a:t>Ute Mountain Ute Indian Tribe</a:t>
            </a:r>
            <a:endParaRPr/>
          </a:p>
          <a:p>
            <a:pPr indent="-76200" lvl="0" marL="0" rtl="0" algn="l">
              <a:spcBef>
                <a:spcPts val="0"/>
              </a:spcBef>
              <a:spcAft>
                <a:spcPts val="0"/>
              </a:spcAft>
              <a:buClr>
                <a:srgbClr val="545454"/>
              </a:buClr>
              <a:buSzPts val="1200"/>
              <a:buFont typeface="Arial"/>
              <a:buChar char="•"/>
            </a:pPr>
            <a:r>
              <a:rPr b="0" i="0" lang="en">
                <a:solidFill>
                  <a:srgbClr val="545454"/>
                </a:solidFill>
                <a:latin typeface="Nunito Sans"/>
                <a:ea typeface="Nunito Sans"/>
                <a:cs typeface="Nunito Sans"/>
                <a:sym typeface="Nunito Sans"/>
              </a:rPr>
              <a:t>Uintah and Ouray Ute Indian Tribe</a:t>
            </a:r>
            <a:endParaRPr/>
          </a:p>
          <a:p>
            <a:pPr indent="-76200" lvl="0" marL="0" rtl="0" algn="l">
              <a:spcBef>
                <a:spcPts val="0"/>
              </a:spcBef>
              <a:spcAft>
                <a:spcPts val="0"/>
              </a:spcAft>
              <a:buClr>
                <a:srgbClr val="545454"/>
              </a:buClr>
              <a:buSzPts val="1200"/>
              <a:buFont typeface="Arial"/>
              <a:buChar char="•"/>
            </a:pPr>
            <a:r>
              <a:rPr b="0" i="0" lang="en">
                <a:solidFill>
                  <a:srgbClr val="545454"/>
                </a:solidFill>
                <a:latin typeface="Nunito Sans"/>
                <a:ea typeface="Nunito Sans"/>
                <a:cs typeface="Nunito Sans"/>
                <a:sym typeface="Nunito Sans"/>
              </a:rPr>
              <a:t>Zuni and other Pueblos of NM</a:t>
            </a:r>
            <a:endParaRPr/>
          </a:p>
          <a:p>
            <a:pPr indent="0" lvl="0" marL="0" rtl="0" algn="l">
              <a:spcBef>
                <a:spcPts val="0"/>
              </a:spcBef>
              <a:spcAft>
                <a:spcPts val="0"/>
              </a:spcAft>
              <a:buClr>
                <a:schemeClr val="dk1"/>
              </a:buClr>
              <a:buSzPts val="1200"/>
              <a:buFont typeface="Calibri"/>
              <a:buNone/>
            </a:pPr>
            <a:r>
              <a:t/>
            </a:r>
            <a:endParaRPr/>
          </a:p>
          <a:p>
            <a:pPr indent="0" lvl="0" marL="0" rtl="0" algn="l">
              <a:spcBef>
                <a:spcPts val="0"/>
              </a:spcBef>
              <a:spcAft>
                <a:spcPts val="0"/>
              </a:spcAft>
              <a:buClr>
                <a:schemeClr val="dk1"/>
              </a:buClr>
              <a:buSzPts val="1200"/>
              <a:buFont typeface="Calibri"/>
              <a:buNone/>
            </a:pPr>
            <a:r>
              <a:t/>
            </a:r>
            <a:endParaRPr/>
          </a:p>
        </p:txBody>
      </p:sp>
      <p:sp>
        <p:nvSpPr>
          <p:cNvPr id="587" name="Google Shape;587;g26b43533d07_0_128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4" name="Shape 594"/>
        <p:cNvGrpSpPr/>
        <p:nvPr/>
      </p:nvGrpSpPr>
      <p:grpSpPr>
        <a:xfrm>
          <a:off x="0" y="0"/>
          <a:ext cx="0" cy="0"/>
          <a:chOff x="0" y="0"/>
          <a:chExt cx="0" cy="0"/>
        </a:xfrm>
      </p:grpSpPr>
      <p:sp>
        <p:nvSpPr>
          <p:cNvPr id="595" name="Google Shape;595;g26b43533d07_0_129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
        <p:nvSpPr>
          <p:cNvPr id="596" name="Google Shape;596;g26b43533d07_0_129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 name="Shape 601"/>
        <p:cNvGrpSpPr/>
        <p:nvPr/>
      </p:nvGrpSpPr>
      <p:grpSpPr>
        <a:xfrm>
          <a:off x="0" y="0"/>
          <a:ext cx="0" cy="0"/>
          <a:chOff x="0" y="0"/>
          <a:chExt cx="0" cy="0"/>
        </a:xfrm>
      </p:grpSpPr>
      <p:sp>
        <p:nvSpPr>
          <p:cNvPr id="602" name="Google Shape;602;g26b43533d07_0_12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3" name="Google Shape;603;g26b43533d07_0_129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a:p>
            <a:pPr indent="0" lvl="0" marL="0" rtl="0" algn="l">
              <a:spcBef>
                <a:spcPts val="0"/>
              </a:spcBef>
              <a:spcAft>
                <a:spcPts val="0"/>
              </a:spcAft>
              <a:buClr>
                <a:schemeClr val="dk1"/>
              </a:buClr>
              <a:buSzPts val="1200"/>
              <a:buFont typeface="Calibri"/>
              <a:buNone/>
            </a:pPr>
            <a:r>
              <a:t/>
            </a:r>
            <a:endParaRPr/>
          </a:p>
          <a:p>
            <a:pPr indent="0" lvl="0" marL="0" rtl="0" algn="l">
              <a:spcBef>
                <a:spcPts val="0"/>
              </a:spcBef>
              <a:spcAft>
                <a:spcPts val="0"/>
              </a:spcAft>
              <a:buClr>
                <a:schemeClr val="dk1"/>
              </a:buClr>
              <a:buSzPts val="1200"/>
              <a:buFont typeface="Calibri"/>
              <a:buNone/>
            </a:pPr>
            <a:r>
              <a:t/>
            </a:r>
            <a:endParaRPr/>
          </a:p>
        </p:txBody>
      </p:sp>
      <p:sp>
        <p:nvSpPr>
          <p:cNvPr id="604" name="Google Shape;604;g26b43533d07_0_129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1" name="Shape 611"/>
        <p:cNvGrpSpPr/>
        <p:nvPr/>
      </p:nvGrpSpPr>
      <p:grpSpPr>
        <a:xfrm>
          <a:off x="0" y="0"/>
          <a:ext cx="0" cy="0"/>
          <a:chOff x="0" y="0"/>
          <a:chExt cx="0" cy="0"/>
        </a:xfrm>
      </p:grpSpPr>
      <p:sp>
        <p:nvSpPr>
          <p:cNvPr id="612" name="Google Shape;612;g26b43533d07_0_130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g26b43533d07_0_13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g26b43533d07_0_11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8" name="Google Shape;418;g26b43533d07_0_113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9" name="Google Shape;419;g26b43533d07_0_113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8" name="Shape 618"/>
        <p:cNvGrpSpPr/>
        <p:nvPr/>
      </p:nvGrpSpPr>
      <p:grpSpPr>
        <a:xfrm>
          <a:off x="0" y="0"/>
          <a:ext cx="0" cy="0"/>
          <a:chOff x="0" y="0"/>
          <a:chExt cx="0" cy="0"/>
        </a:xfrm>
      </p:grpSpPr>
      <p:sp>
        <p:nvSpPr>
          <p:cNvPr id="619" name="Google Shape;619;g26b43533d07_0_131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g26b43533d07_0_13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6" name="Shape 626"/>
        <p:cNvGrpSpPr/>
        <p:nvPr/>
      </p:nvGrpSpPr>
      <p:grpSpPr>
        <a:xfrm>
          <a:off x="0" y="0"/>
          <a:ext cx="0" cy="0"/>
          <a:chOff x="0" y="0"/>
          <a:chExt cx="0" cy="0"/>
        </a:xfrm>
      </p:grpSpPr>
      <p:sp>
        <p:nvSpPr>
          <p:cNvPr id="627" name="Google Shape;627;g26b43533d07_0_13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8" name="Google Shape;628;g26b43533d07_0_13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a:p>
            <a:pPr indent="0" lvl="0" marL="0" rtl="0" algn="l">
              <a:spcBef>
                <a:spcPts val="0"/>
              </a:spcBef>
              <a:spcAft>
                <a:spcPts val="0"/>
              </a:spcAft>
              <a:buClr>
                <a:schemeClr val="dk1"/>
              </a:buClr>
              <a:buSzPts val="1200"/>
              <a:buFont typeface="Calibri"/>
              <a:buNone/>
            </a:pPr>
            <a:r>
              <a:t/>
            </a:r>
            <a:endParaRPr/>
          </a:p>
          <a:p>
            <a:pPr indent="0" lvl="0" marL="0" rtl="0" algn="l">
              <a:spcBef>
                <a:spcPts val="0"/>
              </a:spcBef>
              <a:spcAft>
                <a:spcPts val="0"/>
              </a:spcAft>
              <a:buClr>
                <a:schemeClr val="dk1"/>
              </a:buClr>
              <a:buSzPts val="1200"/>
              <a:buFont typeface="Calibri"/>
              <a:buNone/>
            </a:pPr>
            <a:r>
              <a:t/>
            </a:r>
            <a:endParaRPr/>
          </a:p>
        </p:txBody>
      </p:sp>
      <p:sp>
        <p:nvSpPr>
          <p:cNvPr id="629" name="Google Shape;629;g26b43533d07_0_13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9" name="Shape 639"/>
        <p:cNvGrpSpPr/>
        <p:nvPr/>
      </p:nvGrpSpPr>
      <p:grpSpPr>
        <a:xfrm>
          <a:off x="0" y="0"/>
          <a:ext cx="0" cy="0"/>
          <a:chOff x="0" y="0"/>
          <a:chExt cx="0" cy="0"/>
        </a:xfrm>
      </p:grpSpPr>
      <p:sp>
        <p:nvSpPr>
          <p:cNvPr id="640" name="Google Shape;640;g26b43533d07_0_13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1" name="Google Shape;641;g26b43533d07_0_13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a:p>
            <a:pPr indent="0" lvl="0" marL="0" rtl="0" algn="l">
              <a:spcBef>
                <a:spcPts val="0"/>
              </a:spcBef>
              <a:spcAft>
                <a:spcPts val="0"/>
              </a:spcAft>
              <a:buClr>
                <a:schemeClr val="dk1"/>
              </a:buClr>
              <a:buSzPts val="1200"/>
              <a:buFont typeface="Calibri"/>
              <a:buNone/>
            </a:pPr>
            <a:r>
              <a:t/>
            </a:r>
            <a:endParaRPr/>
          </a:p>
          <a:p>
            <a:pPr indent="0" lvl="0" marL="0" rtl="0" algn="l">
              <a:spcBef>
                <a:spcPts val="0"/>
              </a:spcBef>
              <a:spcAft>
                <a:spcPts val="0"/>
              </a:spcAft>
              <a:buClr>
                <a:schemeClr val="dk1"/>
              </a:buClr>
              <a:buSzPts val="1200"/>
              <a:buFont typeface="Calibri"/>
              <a:buNone/>
            </a:pPr>
            <a:r>
              <a:t/>
            </a:r>
            <a:endParaRPr/>
          </a:p>
        </p:txBody>
      </p:sp>
      <p:sp>
        <p:nvSpPr>
          <p:cNvPr id="642" name="Google Shape;642;g26b43533d07_0_133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8" name="Shape 648"/>
        <p:cNvGrpSpPr/>
        <p:nvPr/>
      </p:nvGrpSpPr>
      <p:grpSpPr>
        <a:xfrm>
          <a:off x="0" y="0"/>
          <a:ext cx="0" cy="0"/>
          <a:chOff x="0" y="0"/>
          <a:chExt cx="0" cy="0"/>
        </a:xfrm>
      </p:grpSpPr>
      <p:sp>
        <p:nvSpPr>
          <p:cNvPr id="649" name="Google Shape;649;g26b43533d07_0_13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0" name="Google Shape;650;g26b43533d07_0_133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a:p>
            <a:pPr indent="0" lvl="0" marL="0" rtl="0" algn="l">
              <a:spcBef>
                <a:spcPts val="0"/>
              </a:spcBef>
              <a:spcAft>
                <a:spcPts val="0"/>
              </a:spcAft>
              <a:buClr>
                <a:schemeClr val="dk1"/>
              </a:buClr>
              <a:buSzPts val="1200"/>
              <a:buFont typeface="Calibri"/>
              <a:buNone/>
            </a:pPr>
            <a:r>
              <a:t/>
            </a:r>
            <a:endParaRPr/>
          </a:p>
          <a:p>
            <a:pPr indent="0" lvl="0" marL="0" rtl="0" algn="l">
              <a:spcBef>
                <a:spcPts val="0"/>
              </a:spcBef>
              <a:spcAft>
                <a:spcPts val="0"/>
              </a:spcAft>
              <a:buClr>
                <a:schemeClr val="dk1"/>
              </a:buClr>
              <a:buSzPts val="1200"/>
              <a:buFont typeface="Calibri"/>
              <a:buNone/>
            </a:pPr>
            <a:r>
              <a:t/>
            </a:r>
            <a:endParaRPr/>
          </a:p>
        </p:txBody>
      </p:sp>
      <p:sp>
        <p:nvSpPr>
          <p:cNvPr id="651" name="Google Shape;651;g26b43533d07_0_133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0" name="Shape 660"/>
        <p:cNvGrpSpPr/>
        <p:nvPr/>
      </p:nvGrpSpPr>
      <p:grpSpPr>
        <a:xfrm>
          <a:off x="0" y="0"/>
          <a:ext cx="0" cy="0"/>
          <a:chOff x="0" y="0"/>
          <a:chExt cx="0" cy="0"/>
        </a:xfrm>
      </p:grpSpPr>
      <p:sp>
        <p:nvSpPr>
          <p:cNvPr id="661" name="Google Shape;661;g26b43533d07_0_13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
        <p:nvSpPr>
          <p:cNvPr id="662" name="Google Shape;662;g26b43533d07_0_13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5" name="Shape 675"/>
        <p:cNvGrpSpPr/>
        <p:nvPr/>
      </p:nvGrpSpPr>
      <p:grpSpPr>
        <a:xfrm>
          <a:off x="0" y="0"/>
          <a:ext cx="0" cy="0"/>
          <a:chOff x="0" y="0"/>
          <a:chExt cx="0" cy="0"/>
        </a:xfrm>
      </p:grpSpPr>
      <p:sp>
        <p:nvSpPr>
          <p:cNvPr id="676" name="Google Shape;676;g26b43533d07_0_13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7" name="Google Shape;677;g26b43533d07_0_136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a:p>
            <a:pPr indent="0" lvl="0" marL="0" rtl="0" algn="l">
              <a:spcBef>
                <a:spcPts val="0"/>
              </a:spcBef>
              <a:spcAft>
                <a:spcPts val="0"/>
              </a:spcAft>
              <a:buClr>
                <a:schemeClr val="dk1"/>
              </a:buClr>
              <a:buSzPts val="1200"/>
              <a:buFont typeface="Calibri"/>
              <a:buNone/>
            </a:pPr>
            <a:r>
              <a:t/>
            </a:r>
            <a:endParaRPr/>
          </a:p>
          <a:p>
            <a:pPr indent="0" lvl="0" marL="0" rtl="0" algn="l">
              <a:spcBef>
                <a:spcPts val="0"/>
              </a:spcBef>
              <a:spcAft>
                <a:spcPts val="0"/>
              </a:spcAft>
              <a:buClr>
                <a:schemeClr val="dk1"/>
              </a:buClr>
              <a:buSzPts val="1200"/>
              <a:buFont typeface="Calibri"/>
              <a:buNone/>
            </a:pPr>
            <a:r>
              <a:t/>
            </a:r>
            <a:endParaRPr/>
          </a:p>
        </p:txBody>
      </p:sp>
      <p:sp>
        <p:nvSpPr>
          <p:cNvPr id="678" name="Google Shape;678;g26b43533d07_0_136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4" name="Shape 684"/>
        <p:cNvGrpSpPr/>
        <p:nvPr/>
      </p:nvGrpSpPr>
      <p:grpSpPr>
        <a:xfrm>
          <a:off x="0" y="0"/>
          <a:ext cx="0" cy="0"/>
          <a:chOff x="0" y="0"/>
          <a:chExt cx="0" cy="0"/>
        </a:xfrm>
      </p:grpSpPr>
      <p:sp>
        <p:nvSpPr>
          <p:cNvPr id="685" name="Google Shape;685;g26b43533d07_0_21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g26b43533d07_0_2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9" name="Shape 689"/>
        <p:cNvGrpSpPr/>
        <p:nvPr/>
      </p:nvGrpSpPr>
      <p:grpSpPr>
        <a:xfrm>
          <a:off x="0" y="0"/>
          <a:ext cx="0" cy="0"/>
          <a:chOff x="0" y="0"/>
          <a:chExt cx="0" cy="0"/>
        </a:xfrm>
      </p:grpSpPr>
      <p:sp>
        <p:nvSpPr>
          <p:cNvPr id="690" name="Google Shape;690;g26b43533d07_0_52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g26b43533d07_0_5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4" name="Shape 694"/>
        <p:cNvGrpSpPr/>
        <p:nvPr/>
      </p:nvGrpSpPr>
      <p:grpSpPr>
        <a:xfrm>
          <a:off x="0" y="0"/>
          <a:ext cx="0" cy="0"/>
          <a:chOff x="0" y="0"/>
          <a:chExt cx="0" cy="0"/>
        </a:xfrm>
      </p:grpSpPr>
      <p:sp>
        <p:nvSpPr>
          <p:cNvPr id="695" name="Google Shape;695;g26b43533d07_0_52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96" name="Google Shape;696;g26b43533d07_0_5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9" name="Shape 699"/>
        <p:cNvGrpSpPr/>
        <p:nvPr/>
      </p:nvGrpSpPr>
      <p:grpSpPr>
        <a:xfrm>
          <a:off x="0" y="0"/>
          <a:ext cx="0" cy="0"/>
          <a:chOff x="0" y="0"/>
          <a:chExt cx="0" cy="0"/>
        </a:xfrm>
      </p:grpSpPr>
      <p:sp>
        <p:nvSpPr>
          <p:cNvPr id="700" name="Google Shape;700;g26b43533d07_0_16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1" name="Google Shape;701;g26b43533d07_0_16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g26b43533d07_0_11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rPr lang="en"/>
              <a:t>As you may know by having experienced an eclipse sometime in your lifetime, both lunar and solar eclipse experiences imply different interpretations and meaning, depending on our backgrounds. How we perceive eclipses is culturally dependent.</a:t>
            </a:r>
            <a:endParaRPr/>
          </a:p>
          <a:p>
            <a:pPr indent="0" lvl="0" marL="0" rtl="0" algn="l">
              <a:spcBef>
                <a:spcPts val="0"/>
              </a:spcBef>
              <a:spcAft>
                <a:spcPts val="0"/>
              </a:spcAft>
              <a:buClr>
                <a:schemeClr val="dk1"/>
              </a:buClr>
              <a:buSzPts val="1200"/>
              <a:buFont typeface="Calibri"/>
              <a:buNone/>
            </a:pPr>
            <a:r>
              <a:t/>
            </a:r>
            <a:endParaRPr/>
          </a:p>
        </p:txBody>
      </p:sp>
      <p:sp>
        <p:nvSpPr>
          <p:cNvPr id="426" name="Google Shape;426;g26b43533d07_0_11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7" name="Shape 707"/>
        <p:cNvGrpSpPr/>
        <p:nvPr/>
      </p:nvGrpSpPr>
      <p:grpSpPr>
        <a:xfrm>
          <a:off x="0" y="0"/>
          <a:ext cx="0" cy="0"/>
          <a:chOff x="0" y="0"/>
          <a:chExt cx="0" cy="0"/>
        </a:xfrm>
      </p:grpSpPr>
      <p:sp>
        <p:nvSpPr>
          <p:cNvPr id="708" name="Google Shape;708;g26b43533d07_0_42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09" name="Google Shape;709;g26b43533d07_0_4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2" name="Shape 712"/>
        <p:cNvGrpSpPr/>
        <p:nvPr/>
      </p:nvGrpSpPr>
      <p:grpSpPr>
        <a:xfrm>
          <a:off x="0" y="0"/>
          <a:ext cx="0" cy="0"/>
          <a:chOff x="0" y="0"/>
          <a:chExt cx="0" cy="0"/>
        </a:xfrm>
      </p:grpSpPr>
      <p:sp>
        <p:nvSpPr>
          <p:cNvPr id="713" name="Google Shape;713;g26b43533d07_0_51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14" name="Google Shape;714;g26b43533d07_0_5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9" name="Shape 719"/>
        <p:cNvGrpSpPr/>
        <p:nvPr/>
      </p:nvGrpSpPr>
      <p:grpSpPr>
        <a:xfrm>
          <a:off x="0" y="0"/>
          <a:ext cx="0" cy="0"/>
          <a:chOff x="0" y="0"/>
          <a:chExt cx="0" cy="0"/>
        </a:xfrm>
      </p:grpSpPr>
      <p:sp>
        <p:nvSpPr>
          <p:cNvPr id="720" name="Google Shape;720;g26b43533d07_0_6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1" name="Google Shape;721;g26b43533d07_0_6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7" name="Shape 727"/>
        <p:cNvGrpSpPr/>
        <p:nvPr/>
      </p:nvGrpSpPr>
      <p:grpSpPr>
        <a:xfrm>
          <a:off x="0" y="0"/>
          <a:ext cx="0" cy="0"/>
          <a:chOff x="0" y="0"/>
          <a:chExt cx="0" cy="0"/>
        </a:xfrm>
      </p:grpSpPr>
      <p:sp>
        <p:nvSpPr>
          <p:cNvPr id="728" name="Google Shape;728;g26b43533d07_0_3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9" name="Google Shape;729;g26b43533d07_0_3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3" name="Shape 733"/>
        <p:cNvGrpSpPr/>
        <p:nvPr/>
      </p:nvGrpSpPr>
      <p:grpSpPr>
        <a:xfrm>
          <a:off x="0" y="0"/>
          <a:ext cx="0" cy="0"/>
          <a:chOff x="0" y="0"/>
          <a:chExt cx="0" cy="0"/>
        </a:xfrm>
      </p:grpSpPr>
      <p:sp>
        <p:nvSpPr>
          <p:cNvPr id="734" name="Google Shape;734;g26b43533d07_0_163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35" name="Google Shape;735;g26b43533d07_0_16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g26b43533d07_0_11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rPr lang="en"/>
              <a:t>Working cross-culturally is not a contact sport, it is a life-long journey. The images and stories I am about to share are the result of more than 20 years of sustained collaborative work with Indigenous partners. I will share with you the knowledge that they have shared with me and given me permission to disseminate. </a:t>
            </a:r>
            <a:endParaRPr/>
          </a:p>
          <a:p>
            <a:pPr indent="0" lvl="0" marL="0" rtl="0" algn="l">
              <a:spcBef>
                <a:spcPts val="0"/>
              </a:spcBef>
              <a:spcAft>
                <a:spcPts val="0"/>
              </a:spcAft>
              <a:buClr>
                <a:schemeClr val="dk1"/>
              </a:buClr>
              <a:buSzPts val="1200"/>
              <a:buFont typeface="Calibri"/>
              <a:buNone/>
            </a:pPr>
            <a:r>
              <a:t/>
            </a:r>
            <a:endParaRPr/>
          </a:p>
          <a:p>
            <a:pPr indent="0" lvl="0" marL="0" rtl="0" algn="l">
              <a:spcBef>
                <a:spcPts val="0"/>
              </a:spcBef>
              <a:spcAft>
                <a:spcPts val="0"/>
              </a:spcAft>
              <a:buClr>
                <a:schemeClr val="dk1"/>
              </a:buClr>
              <a:buSzPts val="1200"/>
              <a:buFont typeface="Calibri"/>
              <a:buNone/>
            </a:pPr>
            <a:r>
              <a:rPr lang="en"/>
              <a:t>But cultural work is nuanced. There are people who will not be comfortable with me sharing *any* cultural knowledge no matter what. And then, others will be comfortable. The main thing is to be honest about your values and embody the recommendations in this slide with integrity. </a:t>
            </a:r>
            <a:endParaRPr/>
          </a:p>
          <a:p>
            <a:pPr indent="0" lvl="0" marL="0" rtl="0" algn="l">
              <a:spcBef>
                <a:spcPts val="0"/>
              </a:spcBef>
              <a:spcAft>
                <a:spcPts val="0"/>
              </a:spcAft>
              <a:buClr>
                <a:schemeClr val="dk1"/>
              </a:buClr>
              <a:buSzPts val="1200"/>
              <a:buFont typeface="Calibri"/>
              <a:buNone/>
            </a:pPr>
            <a:r>
              <a:t/>
            </a:r>
            <a:endParaRPr/>
          </a:p>
          <a:p>
            <a:pPr indent="0" lvl="0" marL="0" rtl="0" algn="l">
              <a:spcBef>
                <a:spcPts val="0"/>
              </a:spcBef>
              <a:spcAft>
                <a:spcPts val="0"/>
              </a:spcAft>
              <a:buClr>
                <a:schemeClr val="dk1"/>
              </a:buClr>
              <a:buSzPts val="1200"/>
              <a:buFont typeface="Calibri"/>
              <a:buNone/>
            </a:pPr>
            <a:r>
              <a:rPr lang="en"/>
              <a:t>What’s important, from my perspective, is to be continually guided by the cross-cultural collaborations that I am able to sustain over the years. It takes time, and it is important to continue the work beyond eclipses or other time-bound events.</a:t>
            </a:r>
            <a:endParaRPr/>
          </a:p>
          <a:p>
            <a:pPr indent="0" lvl="0" marL="0" rtl="0" algn="l">
              <a:spcBef>
                <a:spcPts val="0"/>
              </a:spcBef>
              <a:spcAft>
                <a:spcPts val="0"/>
              </a:spcAft>
              <a:buClr>
                <a:schemeClr val="dk1"/>
              </a:buClr>
              <a:buSzPts val="1200"/>
              <a:buFont typeface="Calibri"/>
              <a:buNone/>
            </a:pPr>
            <a:r>
              <a:rPr lang="en"/>
              <a:t> </a:t>
            </a:r>
            <a:endParaRPr/>
          </a:p>
        </p:txBody>
      </p:sp>
      <p:sp>
        <p:nvSpPr>
          <p:cNvPr id="433" name="Google Shape;433;g26b43533d07_0_11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g26b43533d07_0_11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rPr lang="en"/>
              <a:t>Lunar eclipses are safe to view with the naked eye. </a:t>
            </a:r>
            <a:r>
              <a:rPr b="0" i="0" lang="en">
                <a:solidFill>
                  <a:srgbClr val="202124"/>
                </a:solidFill>
                <a:latin typeface="Arial"/>
                <a:ea typeface="Arial"/>
                <a:cs typeface="Arial"/>
                <a:sym typeface="Arial"/>
              </a:rPr>
              <a:t>Please note how red the fully eclipsed Moon looks in this telescope image of a total lunar eclipse. </a:t>
            </a:r>
            <a:endParaRPr/>
          </a:p>
          <a:p>
            <a:pPr indent="0" lvl="0" marL="0" rtl="0" algn="l">
              <a:spcBef>
                <a:spcPts val="0"/>
              </a:spcBef>
              <a:spcAft>
                <a:spcPts val="0"/>
              </a:spcAft>
              <a:buClr>
                <a:schemeClr val="dk1"/>
              </a:buClr>
              <a:buSzPts val="1200"/>
              <a:buFont typeface="Calibri"/>
              <a:buNone/>
            </a:pPr>
            <a:r>
              <a:t/>
            </a:r>
            <a:endParaRPr/>
          </a:p>
        </p:txBody>
      </p:sp>
      <p:sp>
        <p:nvSpPr>
          <p:cNvPr id="443" name="Google Shape;443;g26b43533d07_0_115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g26b43533d07_0_11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rPr lang="en"/>
              <a:t>What causes a lunar eclipse?</a:t>
            </a:r>
            <a:endParaRPr/>
          </a:p>
          <a:p>
            <a:pPr indent="0" lvl="0" marL="0" rtl="0" algn="l">
              <a:spcBef>
                <a:spcPts val="0"/>
              </a:spcBef>
              <a:spcAft>
                <a:spcPts val="0"/>
              </a:spcAft>
              <a:buClr>
                <a:srgbClr val="202124"/>
              </a:buClr>
              <a:buSzPts val="1200"/>
              <a:buFont typeface="Arial"/>
              <a:buNone/>
            </a:pPr>
            <a:r>
              <a:rPr b="0" i="0" lang="en">
                <a:solidFill>
                  <a:srgbClr val="202124"/>
                </a:solidFill>
                <a:latin typeface="Arial"/>
                <a:ea typeface="Arial"/>
                <a:cs typeface="Arial"/>
                <a:sym typeface="Arial"/>
              </a:rPr>
              <a:t>A lunar eclipse happens </a:t>
            </a:r>
            <a:r>
              <a:rPr b="0" i="0" lang="en">
                <a:solidFill>
                  <a:srgbClr val="040C28"/>
                </a:solidFill>
                <a:latin typeface="Arial"/>
                <a:ea typeface="Arial"/>
                <a:cs typeface="Arial"/>
                <a:sym typeface="Arial"/>
              </a:rPr>
              <a:t>when Earth is directly between the Moon and Sun</a:t>
            </a:r>
            <a:r>
              <a:rPr b="0" i="0" lang="en">
                <a:solidFill>
                  <a:srgbClr val="202124"/>
                </a:solidFill>
                <a:latin typeface="Arial"/>
                <a:ea typeface="Arial"/>
                <a:cs typeface="Arial"/>
                <a:sym typeface="Arial"/>
              </a:rPr>
              <a:t>. Earth blocks the light coming from the Sun, casting a shadow on the Moon. The shadow makes the Moon appear much dimmer and sometimes turns the lunar surface a striking red. </a:t>
            </a:r>
            <a:r>
              <a:rPr lang="en"/>
              <a:t>The Moon appears read because the Earth’s atmosphere refracts the solar rays and the red light of sunsets from all around the Earth fall on the Moon. Lunar eclipses can be seen from entire hemispheres (the dark side of the Earth).</a:t>
            </a:r>
            <a:endParaRPr/>
          </a:p>
          <a:p>
            <a:pPr indent="0" lvl="0" marL="0" rtl="0" algn="l">
              <a:spcBef>
                <a:spcPts val="0"/>
              </a:spcBef>
              <a:spcAft>
                <a:spcPts val="0"/>
              </a:spcAft>
              <a:buClr>
                <a:schemeClr val="dk1"/>
              </a:buClr>
              <a:buSzPts val="1200"/>
              <a:buFont typeface="Calibri"/>
              <a:buNone/>
            </a:pPr>
            <a:r>
              <a:t/>
            </a:r>
            <a:endParaRPr/>
          </a:p>
        </p:txBody>
      </p:sp>
      <p:sp>
        <p:nvSpPr>
          <p:cNvPr id="449" name="Google Shape;449;g26b43533d07_0_116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g26b43533d07_0_11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
        <p:nvSpPr>
          <p:cNvPr id="455" name="Google Shape;455;g26b43533d07_0_116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g26b43533d07_0_117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202124"/>
              </a:buClr>
              <a:buSzPts val="1200"/>
              <a:buFont typeface="Arial"/>
              <a:buNone/>
            </a:pPr>
            <a:r>
              <a:rPr b="0" i="0" lang="en">
                <a:solidFill>
                  <a:srgbClr val="202124"/>
                </a:solidFill>
                <a:latin typeface="Arial"/>
                <a:ea typeface="Arial"/>
                <a:cs typeface="Arial"/>
                <a:sym typeface="Arial"/>
              </a:rPr>
              <a:t>What causes a solar eclipse? </a:t>
            </a:r>
            <a:br>
              <a:rPr b="0" i="0" lang="en">
                <a:solidFill>
                  <a:srgbClr val="202124"/>
                </a:solidFill>
                <a:latin typeface="Arial"/>
                <a:ea typeface="Arial"/>
                <a:cs typeface="Arial"/>
                <a:sym typeface="Arial"/>
              </a:rPr>
            </a:br>
            <a:r>
              <a:rPr b="0" i="0" lang="en">
                <a:solidFill>
                  <a:srgbClr val="202124"/>
                </a:solidFill>
                <a:latin typeface="Arial"/>
                <a:ea typeface="Arial"/>
                <a:cs typeface="Arial"/>
                <a:sym typeface="Arial"/>
              </a:rPr>
              <a:t>A solar eclipse occurs </a:t>
            </a:r>
            <a:r>
              <a:rPr b="0" i="0" lang="en">
                <a:solidFill>
                  <a:srgbClr val="040C28"/>
                </a:solidFill>
                <a:latin typeface="Arial"/>
                <a:ea typeface="Arial"/>
                <a:cs typeface="Arial"/>
                <a:sym typeface="Arial"/>
              </a:rPr>
              <a:t>when the Moon passes between the Sun and Earth, casting the moon's shadow on Earth</a:t>
            </a:r>
            <a:r>
              <a:rPr b="0" i="0" lang="en">
                <a:solidFill>
                  <a:srgbClr val="202124"/>
                </a:solidFill>
                <a:latin typeface="Arial"/>
                <a:ea typeface="Arial"/>
                <a:cs typeface="Arial"/>
                <a:sym typeface="Arial"/>
              </a:rPr>
              <a:t>. This only happens occasionally, because the moon doesn't orbit in the exact same plane as the Sun and Earth do. The orbit of the Moon is tilted 5 degrees with respect to the orbit of the Earth around the Sun.</a:t>
            </a:r>
            <a:endParaRPr/>
          </a:p>
        </p:txBody>
      </p:sp>
      <p:sp>
        <p:nvSpPr>
          <p:cNvPr id="461" name="Google Shape;461;g26b43533d07_0_117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7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4.pn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7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4.png"/><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lank 1" showMasterSp="0">
  <p:cSld name="2_Blank 1">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1153885" y="500743"/>
            <a:ext cx="7521900" cy="7020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3300"/>
              <a:buFont typeface="Open Sans"/>
              <a:buNone/>
              <a:defRPr b="0" i="0" sz="3300">
                <a:latin typeface="Open Sans"/>
                <a:ea typeface="Open Sans"/>
                <a:cs typeface="Open Sans"/>
                <a:sym typeface="Open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2" name="Google Shape;52;p13"/>
          <p:cNvSpPr txBox="1"/>
          <p:nvPr>
            <p:ph idx="1" type="body"/>
          </p:nvPr>
        </p:nvSpPr>
        <p:spPr>
          <a:xfrm>
            <a:off x="1153885" y="1202635"/>
            <a:ext cx="7521900" cy="276900"/>
          </a:xfrm>
          <a:prstGeom prst="rect">
            <a:avLst/>
          </a:prstGeom>
          <a:noFill/>
          <a:ln>
            <a:noFill/>
          </a:ln>
        </p:spPr>
        <p:txBody>
          <a:bodyPr anchorCtr="0" anchor="t" bIns="34275" lIns="68575" spcFirstLastPara="1" rIns="68575" wrap="square" tIns="34275">
            <a:normAutofit/>
          </a:bodyPr>
          <a:lstStyle>
            <a:lvl1pPr indent="-361950" lvl="0" marL="457200" rtl="0" algn="l">
              <a:lnSpc>
                <a:spcPct val="100000"/>
              </a:lnSpc>
              <a:spcBef>
                <a:spcPts val="800"/>
              </a:spcBef>
              <a:spcAft>
                <a:spcPts val="0"/>
              </a:spcAft>
              <a:buClr>
                <a:schemeClr val="dk1"/>
              </a:buClr>
              <a:buSzPts val="2100"/>
              <a:buChar char="●"/>
              <a:defRPr b="0" i="0">
                <a:solidFill>
                  <a:schemeClr val="dk1"/>
                </a:solidFill>
                <a:latin typeface="Open Sans"/>
                <a:ea typeface="Open Sans"/>
                <a:cs typeface="Open Sans"/>
                <a:sym typeface="Open Sans"/>
              </a:defRPr>
            </a:lvl1pPr>
            <a:lvl2pPr indent="-342900" lvl="1" marL="914400" rtl="0" algn="l">
              <a:lnSpc>
                <a:spcPct val="90000"/>
              </a:lnSpc>
              <a:spcBef>
                <a:spcPts val="1200"/>
              </a:spcBef>
              <a:spcAft>
                <a:spcPts val="0"/>
              </a:spcAft>
              <a:buClr>
                <a:schemeClr val="dk1"/>
              </a:buClr>
              <a:buSzPts val="1800"/>
              <a:buChar char="○"/>
              <a:defRPr>
                <a:solidFill>
                  <a:schemeClr val="dk1"/>
                </a:solidFill>
              </a:defRPr>
            </a:lvl2pPr>
            <a:lvl3pPr indent="-323850" lvl="2" marL="1371600" rtl="0" algn="l">
              <a:lnSpc>
                <a:spcPct val="90000"/>
              </a:lnSpc>
              <a:spcBef>
                <a:spcPts val="1200"/>
              </a:spcBef>
              <a:spcAft>
                <a:spcPts val="0"/>
              </a:spcAft>
              <a:buClr>
                <a:schemeClr val="dk1"/>
              </a:buClr>
              <a:buSzPts val="1500"/>
              <a:buChar char="■"/>
              <a:defRPr>
                <a:solidFill>
                  <a:schemeClr val="dk1"/>
                </a:solidFill>
              </a:defRPr>
            </a:lvl3pPr>
            <a:lvl4pPr indent="-317500" lvl="3" marL="1828800" rtl="0" algn="l">
              <a:lnSpc>
                <a:spcPct val="90000"/>
              </a:lnSpc>
              <a:spcBef>
                <a:spcPts val="1200"/>
              </a:spcBef>
              <a:spcAft>
                <a:spcPts val="0"/>
              </a:spcAft>
              <a:buClr>
                <a:schemeClr val="dk1"/>
              </a:buClr>
              <a:buSzPts val="1400"/>
              <a:buChar char="●"/>
              <a:defRPr>
                <a:solidFill>
                  <a:schemeClr val="dk1"/>
                </a:solidFill>
              </a:defRPr>
            </a:lvl4pPr>
            <a:lvl5pPr indent="-317500" lvl="4" marL="2286000" rtl="0" algn="l">
              <a:lnSpc>
                <a:spcPct val="90000"/>
              </a:lnSpc>
              <a:spcBef>
                <a:spcPts val="1200"/>
              </a:spcBef>
              <a:spcAft>
                <a:spcPts val="0"/>
              </a:spcAft>
              <a:buClr>
                <a:schemeClr val="dk1"/>
              </a:buClr>
              <a:buSzPts val="1400"/>
              <a:buChar char="○"/>
              <a:defRPr>
                <a:solidFill>
                  <a:schemeClr val="dk1"/>
                </a:solidFill>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pic>
        <p:nvPicPr>
          <p:cNvPr id="53" name="Google Shape;53;p13"/>
          <p:cNvPicPr preferRelativeResize="0"/>
          <p:nvPr/>
        </p:nvPicPr>
        <p:blipFill rotWithShape="1">
          <a:blip r:embed="rId2">
            <a:alphaModFix/>
          </a:blip>
          <a:srcRect b="0" l="0" r="0" t="0"/>
          <a:stretch/>
        </p:blipFill>
        <p:spPr>
          <a:xfrm>
            <a:off x="-132617" y="-107156"/>
            <a:ext cx="633360" cy="5379242"/>
          </a:xfrm>
          <a:prstGeom prst="rect">
            <a:avLst/>
          </a:prstGeom>
          <a:noFill/>
          <a:ln>
            <a:noFill/>
          </a:ln>
        </p:spPr>
      </p:pic>
      <p:pic>
        <p:nvPicPr>
          <p:cNvPr id="54" name="Google Shape;54;p13"/>
          <p:cNvPicPr preferRelativeResize="0"/>
          <p:nvPr/>
        </p:nvPicPr>
        <p:blipFill rotWithShape="1">
          <a:blip r:embed="rId3">
            <a:alphaModFix amt="25000"/>
          </a:blip>
          <a:srcRect b="38317" l="0" r="19633" t="0"/>
          <a:stretch/>
        </p:blipFill>
        <p:spPr>
          <a:xfrm>
            <a:off x="3723468" y="969201"/>
            <a:ext cx="5420532" cy="4174299"/>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55" name="Shape 55"/>
        <p:cNvGrpSpPr/>
        <p:nvPr/>
      </p:nvGrpSpPr>
      <p:grpSpPr>
        <a:xfrm>
          <a:off x="0" y="0"/>
          <a:ext cx="0" cy="0"/>
          <a:chOff x="0" y="0"/>
          <a:chExt cx="0" cy="0"/>
        </a:xfrm>
      </p:grpSpPr>
      <p:sp>
        <p:nvSpPr>
          <p:cNvPr id="56" name="Google Shape;56;p14"/>
          <p:cNvSpPr txBox="1"/>
          <p:nvPr>
            <p:ph idx="1" type="body"/>
          </p:nvPr>
        </p:nvSpPr>
        <p:spPr>
          <a:xfrm>
            <a:off x="3899392" y="2571749"/>
            <a:ext cx="4937100" cy="2386500"/>
          </a:xfrm>
          <a:prstGeom prst="rect">
            <a:avLst/>
          </a:prstGeom>
          <a:noFill/>
          <a:ln>
            <a:noFill/>
          </a:ln>
        </p:spPr>
        <p:txBody>
          <a:bodyPr anchorCtr="0" anchor="t" bIns="34275" lIns="68575" spcFirstLastPara="1" rIns="68575" wrap="square" tIns="34275">
            <a:normAutofit/>
          </a:bodyPr>
          <a:lstStyle>
            <a:lvl1pPr indent="-228600" lvl="0" marL="457200" rtl="0" algn="l">
              <a:lnSpc>
                <a:spcPct val="100000"/>
              </a:lnSpc>
              <a:spcBef>
                <a:spcPts val="800"/>
              </a:spcBef>
              <a:spcAft>
                <a:spcPts val="0"/>
              </a:spcAft>
              <a:buClr>
                <a:schemeClr val="dk1"/>
              </a:buClr>
              <a:buSzPts val="2100"/>
              <a:buNone/>
              <a:defRPr>
                <a:latin typeface="Atkinson Hyperlegible"/>
                <a:ea typeface="Atkinson Hyperlegible"/>
                <a:cs typeface="Atkinson Hyperlegible"/>
                <a:sym typeface="Atkinson Hyperlegible"/>
              </a:defRPr>
            </a:lvl1pPr>
            <a:lvl2pPr indent="-317500" lvl="1" marL="914400" rtl="0" algn="l">
              <a:lnSpc>
                <a:spcPct val="90000"/>
              </a:lnSpc>
              <a:spcBef>
                <a:spcPts val="1200"/>
              </a:spcBef>
              <a:spcAft>
                <a:spcPts val="0"/>
              </a:spcAft>
              <a:buClr>
                <a:schemeClr val="dk1"/>
              </a:buClr>
              <a:buSzPts val="1400"/>
              <a:buChar char="○"/>
              <a:defRPr/>
            </a:lvl2pPr>
            <a:lvl3pPr indent="-317500" lvl="2" marL="1371600" rtl="0" algn="l">
              <a:lnSpc>
                <a:spcPct val="90000"/>
              </a:lnSpc>
              <a:spcBef>
                <a:spcPts val="1200"/>
              </a:spcBef>
              <a:spcAft>
                <a:spcPts val="0"/>
              </a:spcAft>
              <a:buClr>
                <a:schemeClr val="dk1"/>
              </a:buClr>
              <a:buSzPts val="1400"/>
              <a:buChar char="■"/>
              <a:defRPr/>
            </a:lvl3pPr>
            <a:lvl4pPr indent="-317500" lvl="3" marL="1828800" rtl="0" algn="l">
              <a:lnSpc>
                <a:spcPct val="90000"/>
              </a:lnSpc>
              <a:spcBef>
                <a:spcPts val="1200"/>
              </a:spcBef>
              <a:spcAft>
                <a:spcPts val="0"/>
              </a:spcAft>
              <a:buClr>
                <a:schemeClr val="dk1"/>
              </a:buClr>
              <a:buSzPts val="1400"/>
              <a:buChar char="●"/>
              <a:defRPr/>
            </a:lvl4pPr>
            <a:lvl5pPr indent="-317500" lvl="4" marL="2286000" rtl="0" algn="l">
              <a:lnSpc>
                <a:spcPct val="90000"/>
              </a:lnSpc>
              <a:spcBef>
                <a:spcPts val="1200"/>
              </a:spcBef>
              <a:spcAft>
                <a:spcPts val="0"/>
              </a:spcAft>
              <a:buClr>
                <a:schemeClr val="dk1"/>
              </a:buClr>
              <a:buSzPts val="1400"/>
              <a:buChar char="○"/>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sp>
        <p:nvSpPr>
          <p:cNvPr id="57" name="Google Shape;57;p14"/>
          <p:cNvSpPr txBox="1"/>
          <p:nvPr>
            <p:ph idx="2" type="body"/>
          </p:nvPr>
        </p:nvSpPr>
        <p:spPr>
          <a:xfrm>
            <a:off x="3899263" y="138843"/>
            <a:ext cx="4937700" cy="2386500"/>
          </a:xfrm>
          <a:prstGeom prst="rect">
            <a:avLst/>
          </a:prstGeom>
          <a:noFill/>
          <a:ln>
            <a:noFill/>
          </a:ln>
        </p:spPr>
        <p:txBody>
          <a:bodyPr anchorCtr="0" anchor="t" bIns="34275" lIns="68575" spcFirstLastPara="1" rIns="68575" wrap="square" tIns="34275">
            <a:normAutofit/>
          </a:bodyPr>
          <a:lstStyle>
            <a:lvl1pPr indent="-361950" lvl="0" marL="457200" rtl="0" algn="l">
              <a:lnSpc>
                <a:spcPct val="90000"/>
              </a:lnSpc>
              <a:spcBef>
                <a:spcPts val="800"/>
              </a:spcBef>
              <a:spcAft>
                <a:spcPts val="0"/>
              </a:spcAft>
              <a:buClr>
                <a:schemeClr val="dk1"/>
              </a:buClr>
              <a:buSzPts val="2100"/>
              <a:buChar char="●"/>
              <a:defRPr b="0" i="0">
                <a:latin typeface="Atkinson Hyperlegible"/>
                <a:ea typeface="Atkinson Hyperlegible"/>
                <a:cs typeface="Atkinson Hyperlegible"/>
                <a:sym typeface="Atkinson Hyperlegible"/>
              </a:defRPr>
            </a:lvl1pPr>
            <a:lvl2pPr indent="-342900" lvl="1" marL="914400" rtl="0" algn="l">
              <a:lnSpc>
                <a:spcPct val="90000"/>
              </a:lnSpc>
              <a:spcBef>
                <a:spcPts val="1200"/>
              </a:spcBef>
              <a:spcAft>
                <a:spcPts val="0"/>
              </a:spcAft>
              <a:buClr>
                <a:schemeClr val="dk1"/>
              </a:buClr>
              <a:buSzPts val="1800"/>
              <a:buChar char="○"/>
              <a:defRPr b="0" i="0">
                <a:latin typeface="Atkinson Hyperlegible"/>
                <a:ea typeface="Atkinson Hyperlegible"/>
                <a:cs typeface="Atkinson Hyperlegible"/>
                <a:sym typeface="Atkinson Hyperlegible"/>
              </a:defRPr>
            </a:lvl2pPr>
            <a:lvl3pPr indent="-323850" lvl="2" marL="1371600" rtl="0" algn="l">
              <a:lnSpc>
                <a:spcPct val="90000"/>
              </a:lnSpc>
              <a:spcBef>
                <a:spcPts val="1200"/>
              </a:spcBef>
              <a:spcAft>
                <a:spcPts val="0"/>
              </a:spcAft>
              <a:buClr>
                <a:schemeClr val="dk1"/>
              </a:buClr>
              <a:buSzPts val="1500"/>
              <a:buChar char="■"/>
              <a:defRPr b="0" i="0">
                <a:latin typeface="Atkinson Hyperlegible"/>
                <a:ea typeface="Atkinson Hyperlegible"/>
                <a:cs typeface="Atkinson Hyperlegible"/>
                <a:sym typeface="Atkinson Hyperlegible"/>
              </a:defRPr>
            </a:lvl3pPr>
            <a:lvl4pPr indent="-317500" lvl="3" marL="1828800" rtl="0" algn="l">
              <a:lnSpc>
                <a:spcPct val="90000"/>
              </a:lnSpc>
              <a:spcBef>
                <a:spcPts val="1200"/>
              </a:spcBef>
              <a:spcAft>
                <a:spcPts val="0"/>
              </a:spcAft>
              <a:buClr>
                <a:schemeClr val="dk1"/>
              </a:buClr>
              <a:buSzPts val="1400"/>
              <a:buChar char="●"/>
              <a:defRPr b="0" i="0">
                <a:latin typeface="Atkinson Hyperlegible"/>
                <a:ea typeface="Atkinson Hyperlegible"/>
                <a:cs typeface="Atkinson Hyperlegible"/>
                <a:sym typeface="Atkinson Hyperlegible"/>
              </a:defRPr>
            </a:lvl4pPr>
            <a:lvl5pPr indent="-317500" lvl="4" marL="2286000" rtl="0" algn="l">
              <a:lnSpc>
                <a:spcPct val="90000"/>
              </a:lnSpc>
              <a:spcBef>
                <a:spcPts val="1200"/>
              </a:spcBef>
              <a:spcAft>
                <a:spcPts val="0"/>
              </a:spcAft>
              <a:buClr>
                <a:schemeClr val="dk1"/>
              </a:buClr>
              <a:buSzPts val="1400"/>
              <a:buChar char="○"/>
              <a:defRPr b="0" i="0">
                <a:latin typeface="Atkinson Hyperlegible"/>
                <a:ea typeface="Atkinson Hyperlegible"/>
                <a:cs typeface="Atkinson Hyperlegible"/>
                <a:sym typeface="Atkinson Hyperlegible"/>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pic>
        <p:nvPicPr>
          <p:cNvPr id="58" name="Google Shape;58;p14"/>
          <p:cNvPicPr preferRelativeResize="0"/>
          <p:nvPr/>
        </p:nvPicPr>
        <p:blipFill rotWithShape="1">
          <a:blip r:embed="rId2">
            <a:alphaModFix amt="25000"/>
          </a:blip>
          <a:srcRect b="38317" l="0" r="19633" t="0"/>
          <a:stretch/>
        </p:blipFill>
        <p:spPr>
          <a:xfrm>
            <a:off x="5770180" y="2545354"/>
            <a:ext cx="3373821" cy="2598148"/>
          </a:xfrm>
          <a:prstGeom prst="rect">
            <a:avLst/>
          </a:prstGeom>
          <a:noFill/>
          <a:ln>
            <a:noFill/>
          </a:ln>
        </p:spPr>
      </p:pic>
      <p:sp>
        <p:nvSpPr>
          <p:cNvPr id="59" name="Google Shape;59;p14"/>
          <p:cNvSpPr txBox="1"/>
          <p:nvPr>
            <p:ph type="title"/>
          </p:nvPr>
        </p:nvSpPr>
        <p:spPr>
          <a:xfrm>
            <a:off x="-350875" y="-91708"/>
            <a:ext cx="3618600" cy="5326800"/>
          </a:xfrm>
          <a:prstGeom prst="rect">
            <a:avLst/>
          </a:prstGeom>
          <a:blipFill rotWithShape="1">
            <a:blip r:embed="rId3">
              <a:alphaModFix/>
            </a:blip>
            <a:stretch>
              <a:fillRect b="0" l="0" r="0" t="0"/>
            </a:stretch>
          </a:blipFill>
          <a:ln>
            <a:noFill/>
          </a:ln>
        </p:spPr>
        <p:txBody>
          <a:bodyPr anchorCtr="0" anchor="ctr" bIns="34275" lIns="754375" spcFirstLastPara="1" rIns="274325" wrap="square" tIns="34275">
            <a:normAutofit/>
          </a:bodyPr>
          <a:lstStyle>
            <a:lvl1pPr lvl="0" rtl="0" algn="l">
              <a:lnSpc>
                <a:spcPct val="90000"/>
              </a:lnSpc>
              <a:spcBef>
                <a:spcPts val="0"/>
              </a:spcBef>
              <a:spcAft>
                <a:spcPts val="0"/>
              </a:spcAft>
              <a:buClr>
                <a:schemeClr val="lt1"/>
              </a:buClr>
              <a:buSzPts val="3300"/>
              <a:buFont typeface="Fira Sans"/>
              <a:buNone/>
              <a:defRPr b="1" i="0">
                <a:solidFill>
                  <a:schemeClr val="lt1"/>
                </a:solidFill>
                <a:latin typeface="Fira Sans"/>
                <a:ea typeface="Fira Sans"/>
                <a:cs typeface="Fira Sans"/>
                <a:sym typeface="Fira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Divider">
  <p:cSld name="1_Section Divider">
    <p:bg>
      <p:bgPr>
        <a:blipFill>
          <a:blip r:embed="rId2">
            <a:alphaModFix/>
          </a:blip>
          <a:stretch>
            <a:fillRect/>
          </a:stretch>
        </a:blipFill>
      </p:bgPr>
    </p:bg>
    <p:spTree>
      <p:nvGrpSpPr>
        <p:cNvPr id="60" name="Shape 60"/>
        <p:cNvGrpSpPr/>
        <p:nvPr/>
      </p:nvGrpSpPr>
      <p:grpSpPr>
        <a:xfrm>
          <a:off x="0" y="0"/>
          <a:ext cx="0" cy="0"/>
          <a:chOff x="0" y="0"/>
          <a:chExt cx="0" cy="0"/>
        </a:xfrm>
      </p:grpSpPr>
      <p:sp>
        <p:nvSpPr>
          <p:cNvPr id="61" name="Google Shape;61;p15"/>
          <p:cNvSpPr txBox="1"/>
          <p:nvPr>
            <p:ph type="title"/>
          </p:nvPr>
        </p:nvSpPr>
        <p:spPr>
          <a:xfrm>
            <a:off x="0" y="135900"/>
            <a:ext cx="5460000" cy="1473600"/>
          </a:xfrm>
          <a:prstGeom prst="rect">
            <a:avLst/>
          </a:prstGeom>
          <a:blipFill rotWithShape="1">
            <a:blip r:embed="rId3">
              <a:alphaModFix/>
            </a:blip>
            <a:stretch>
              <a:fillRect b="0" l="0" r="0" t="0"/>
            </a:stretch>
          </a:blipFill>
          <a:ln>
            <a:noFill/>
          </a:ln>
        </p:spPr>
        <p:txBody>
          <a:bodyPr anchorCtr="0" anchor="ctr" bIns="34275" lIns="617225" spcFirstLastPara="1" rIns="68575" wrap="square" tIns="34275">
            <a:normAutofit/>
          </a:bodyPr>
          <a:lstStyle>
            <a:lvl1pPr lvl="0" rtl="0" algn="l">
              <a:lnSpc>
                <a:spcPct val="90000"/>
              </a:lnSpc>
              <a:spcBef>
                <a:spcPts val="0"/>
              </a:spcBef>
              <a:spcAft>
                <a:spcPts val="0"/>
              </a:spcAft>
              <a:buClr>
                <a:schemeClr val="dk2"/>
              </a:buClr>
              <a:buSzPts val="3000"/>
              <a:buFont typeface="Fira Sans"/>
              <a:buNone/>
              <a:defRPr b="0" i="0" sz="3000">
                <a:solidFill>
                  <a:schemeClr val="dk2"/>
                </a:solidFill>
                <a:latin typeface="Fira Sans"/>
                <a:ea typeface="Fira Sans"/>
                <a:cs typeface="Fira Sans"/>
                <a:sym typeface="Fira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2" name="Google Shape;62;p15"/>
          <p:cNvSpPr txBox="1"/>
          <p:nvPr>
            <p:ph idx="1" type="body"/>
          </p:nvPr>
        </p:nvSpPr>
        <p:spPr>
          <a:xfrm>
            <a:off x="473202" y="1892808"/>
            <a:ext cx="3429000" cy="2750400"/>
          </a:xfrm>
          <a:prstGeom prst="rect">
            <a:avLst/>
          </a:prstGeom>
          <a:noFill/>
          <a:ln>
            <a:noFill/>
          </a:ln>
        </p:spPr>
        <p:txBody>
          <a:bodyPr anchorCtr="0" anchor="t" bIns="34275" lIns="68575" spcFirstLastPara="1" rIns="68575" wrap="square" tIns="34275">
            <a:normAutofit/>
          </a:bodyPr>
          <a:lstStyle>
            <a:lvl1pPr indent="-228600" lvl="0" marL="457200" marR="0" rtl="0" algn="l">
              <a:lnSpc>
                <a:spcPct val="90000"/>
              </a:lnSpc>
              <a:spcBef>
                <a:spcPts val="800"/>
              </a:spcBef>
              <a:spcAft>
                <a:spcPts val="0"/>
              </a:spcAft>
              <a:buClr>
                <a:schemeClr val="lt2"/>
              </a:buClr>
              <a:buSzPts val="2100"/>
              <a:buFont typeface="Arial"/>
              <a:buNone/>
              <a:defRPr b="0" i="0">
                <a:solidFill>
                  <a:schemeClr val="lt2"/>
                </a:solidFill>
                <a:latin typeface="Atkinson Hyperlegible"/>
                <a:ea typeface="Atkinson Hyperlegible"/>
                <a:cs typeface="Atkinson Hyperlegible"/>
                <a:sym typeface="Atkinson Hyperlegible"/>
              </a:defRPr>
            </a:lvl1pPr>
            <a:lvl2pPr indent="-342900" lvl="1" marL="914400" rtl="0" algn="l">
              <a:lnSpc>
                <a:spcPct val="90000"/>
              </a:lnSpc>
              <a:spcBef>
                <a:spcPts val="400"/>
              </a:spcBef>
              <a:spcAft>
                <a:spcPts val="0"/>
              </a:spcAft>
              <a:buClr>
                <a:schemeClr val="lt1"/>
              </a:buClr>
              <a:buSzPts val="1800"/>
              <a:buChar char="○"/>
              <a:defRPr>
                <a:solidFill>
                  <a:schemeClr val="lt1"/>
                </a:solidFill>
              </a:defRPr>
            </a:lvl2pPr>
            <a:lvl3pPr indent="-323850" lvl="2" marL="1371600" rtl="0" algn="l">
              <a:lnSpc>
                <a:spcPct val="90000"/>
              </a:lnSpc>
              <a:spcBef>
                <a:spcPts val="1200"/>
              </a:spcBef>
              <a:spcAft>
                <a:spcPts val="0"/>
              </a:spcAft>
              <a:buClr>
                <a:schemeClr val="lt1"/>
              </a:buClr>
              <a:buSzPts val="1500"/>
              <a:buChar char="■"/>
              <a:defRPr>
                <a:solidFill>
                  <a:schemeClr val="lt1"/>
                </a:solidFill>
              </a:defRPr>
            </a:lvl3pPr>
            <a:lvl4pPr indent="-317500" lvl="3" marL="1828800" rtl="0" algn="l">
              <a:lnSpc>
                <a:spcPct val="90000"/>
              </a:lnSpc>
              <a:spcBef>
                <a:spcPts val="1200"/>
              </a:spcBef>
              <a:spcAft>
                <a:spcPts val="0"/>
              </a:spcAft>
              <a:buClr>
                <a:schemeClr val="lt1"/>
              </a:buClr>
              <a:buSzPts val="1400"/>
              <a:buChar char="●"/>
              <a:defRPr>
                <a:solidFill>
                  <a:schemeClr val="lt1"/>
                </a:solidFill>
              </a:defRPr>
            </a:lvl4pPr>
            <a:lvl5pPr indent="-317500" lvl="4" marL="2286000" rtl="0" algn="l">
              <a:lnSpc>
                <a:spcPct val="90000"/>
              </a:lnSpc>
              <a:spcBef>
                <a:spcPts val="1200"/>
              </a:spcBef>
              <a:spcAft>
                <a:spcPts val="0"/>
              </a:spcAft>
              <a:buClr>
                <a:schemeClr val="lt1"/>
              </a:buClr>
              <a:buSzPts val="1400"/>
              <a:buChar char="○"/>
              <a:defRPr>
                <a:solidFill>
                  <a:schemeClr val="lt1"/>
                </a:solidFill>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pic>
        <p:nvPicPr>
          <p:cNvPr id="63" name="Google Shape;63;p15"/>
          <p:cNvPicPr preferRelativeResize="0"/>
          <p:nvPr/>
        </p:nvPicPr>
        <p:blipFill rotWithShape="1">
          <a:blip r:embed="rId4">
            <a:alphaModFix amt="42000"/>
          </a:blip>
          <a:srcRect b="36574" l="-19934" r="23539" t="-14064"/>
          <a:stretch/>
        </p:blipFill>
        <p:spPr>
          <a:xfrm>
            <a:off x="2562078" y="-147564"/>
            <a:ext cx="6581920" cy="5291064"/>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lank 1" showMasterSp="0">
  <p:cSld name="2_Blank 1">
    <p:bg>
      <p:bgPr>
        <a:solidFill>
          <a:schemeClr val="lt1"/>
        </a:solidFill>
      </p:bgPr>
    </p:bg>
    <p:spTree>
      <p:nvGrpSpPr>
        <p:cNvPr id="70" name="Shape 70"/>
        <p:cNvGrpSpPr/>
        <p:nvPr/>
      </p:nvGrpSpPr>
      <p:grpSpPr>
        <a:xfrm>
          <a:off x="0" y="0"/>
          <a:ext cx="0" cy="0"/>
          <a:chOff x="0" y="0"/>
          <a:chExt cx="0" cy="0"/>
        </a:xfrm>
      </p:grpSpPr>
      <p:sp>
        <p:nvSpPr>
          <p:cNvPr id="71" name="Google Shape;71;p17"/>
          <p:cNvSpPr txBox="1"/>
          <p:nvPr>
            <p:ph type="title"/>
          </p:nvPr>
        </p:nvSpPr>
        <p:spPr>
          <a:xfrm>
            <a:off x="1153885" y="500743"/>
            <a:ext cx="7521900" cy="7020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3300"/>
              <a:buFont typeface="Open Sans"/>
              <a:buNone/>
              <a:defRPr b="0" i="0" sz="3300">
                <a:latin typeface="Open Sans"/>
                <a:ea typeface="Open Sans"/>
                <a:cs typeface="Open Sans"/>
                <a:sym typeface="Open Sans"/>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72" name="Google Shape;72;p17"/>
          <p:cNvSpPr txBox="1"/>
          <p:nvPr>
            <p:ph idx="1" type="body"/>
          </p:nvPr>
        </p:nvSpPr>
        <p:spPr>
          <a:xfrm>
            <a:off x="1153885" y="1202635"/>
            <a:ext cx="7521900" cy="276900"/>
          </a:xfrm>
          <a:prstGeom prst="rect">
            <a:avLst/>
          </a:prstGeom>
          <a:noFill/>
          <a:ln>
            <a:noFill/>
          </a:ln>
        </p:spPr>
        <p:txBody>
          <a:bodyPr anchorCtr="0" anchor="t" bIns="34275" lIns="68575" spcFirstLastPara="1" rIns="68575" wrap="square" tIns="34275">
            <a:normAutofit/>
          </a:bodyPr>
          <a:lstStyle>
            <a:lvl1pPr indent="-361950" lvl="0" marL="457200" rtl="0" algn="l">
              <a:lnSpc>
                <a:spcPct val="100000"/>
              </a:lnSpc>
              <a:spcBef>
                <a:spcPts val="800"/>
              </a:spcBef>
              <a:spcAft>
                <a:spcPts val="0"/>
              </a:spcAft>
              <a:buClr>
                <a:schemeClr val="dk1"/>
              </a:buClr>
              <a:buSzPts val="2100"/>
              <a:buChar char="•"/>
              <a:defRPr b="0" i="0">
                <a:solidFill>
                  <a:schemeClr val="dk1"/>
                </a:solidFill>
                <a:latin typeface="Open Sans"/>
                <a:ea typeface="Open Sans"/>
                <a:cs typeface="Open Sans"/>
                <a:sym typeface="Open Sans"/>
              </a:defRPr>
            </a:lvl1pPr>
            <a:lvl2pPr indent="-342900" lvl="1" marL="914400" rtl="0" algn="l">
              <a:lnSpc>
                <a:spcPct val="90000"/>
              </a:lnSpc>
              <a:spcBef>
                <a:spcPts val="400"/>
              </a:spcBef>
              <a:spcAft>
                <a:spcPts val="0"/>
              </a:spcAft>
              <a:buClr>
                <a:schemeClr val="dk1"/>
              </a:buClr>
              <a:buSzPts val="1800"/>
              <a:buChar char="•"/>
              <a:defRPr>
                <a:solidFill>
                  <a:schemeClr val="dk1"/>
                </a:solidFill>
              </a:defRPr>
            </a:lvl2pPr>
            <a:lvl3pPr indent="-323850" lvl="2" marL="1371600" rtl="0" algn="l">
              <a:lnSpc>
                <a:spcPct val="90000"/>
              </a:lnSpc>
              <a:spcBef>
                <a:spcPts val="400"/>
              </a:spcBef>
              <a:spcAft>
                <a:spcPts val="0"/>
              </a:spcAft>
              <a:buClr>
                <a:schemeClr val="dk1"/>
              </a:buClr>
              <a:buSzPts val="1500"/>
              <a:buChar char="•"/>
              <a:defRPr>
                <a:solidFill>
                  <a:schemeClr val="dk1"/>
                </a:solidFill>
              </a:defRPr>
            </a:lvl3pPr>
            <a:lvl4pPr indent="-317500" lvl="3" marL="1828800" rtl="0" algn="l">
              <a:lnSpc>
                <a:spcPct val="90000"/>
              </a:lnSpc>
              <a:spcBef>
                <a:spcPts val="400"/>
              </a:spcBef>
              <a:spcAft>
                <a:spcPts val="0"/>
              </a:spcAft>
              <a:buClr>
                <a:schemeClr val="dk1"/>
              </a:buClr>
              <a:buSzPts val="1400"/>
              <a:buChar char="•"/>
              <a:defRPr>
                <a:solidFill>
                  <a:schemeClr val="dk1"/>
                </a:solidFill>
              </a:defRPr>
            </a:lvl4pPr>
            <a:lvl5pPr indent="-317500" lvl="4" marL="2286000" rtl="0" algn="l">
              <a:lnSpc>
                <a:spcPct val="90000"/>
              </a:lnSpc>
              <a:spcBef>
                <a:spcPts val="400"/>
              </a:spcBef>
              <a:spcAft>
                <a:spcPts val="0"/>
              </a:spcAft>
              <a:buClr>
                <a:schemeClr val="dk1"/>
              </a:buClr>
              <a:buSzPts val="1400"/>
              <a:buChar char="•"/>
              <a:defRPr>
                <a:solidFill>
                  <a:schemeClr val="dk1"/>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pic>
        <p:nvPicPr>
          <p:cNvPr id="73" name="Google Shape;73;p17"/>
          <p:cNvPicPr preferRelativeResize="0"/>
          <p:nvPr/>
        </p:nvPicPr>
        <p:blipFill rotWithShape="1">
          <a:blip r:embed="rId2">
            <a:alphaModFix/>
          </a:blip>
          <a:srcRect b="0" l="0" r="0" t="0"/>
          <a:stretch/>
        </p:blipFill>
        <p:spPr>
          <a:xfrm>
            <a:off x="-132617" y="-107156"/>
            <a:ext cx="633360" cy="5379242"/>
          </a:xfrm>
          <a:prstGeom prst="rect">
            <a:avLst/>
          </a:prstGeom>
          <a:noFill/>
          <a:ln>
            <a:noFill/>
          </a:ln>
        </p:spPr>
      </p:pic>
      <p:pic>
        <p:nvPicPr>
          <p:cNvPr id="74" name="Google Shape;74;p17"/>
          <p:cNvPicPr preferRelativeResize="0"/>
          <p:nvPr/>
        </p:nvPicPr>
        <p:blipFill rotWithShape="1">
          <a:blip r:embed="rId3">
            <a:alphaModFix amt="25000"/>
          </a:blip>
          <a:srcRect b="38317" l="0" r="19633" t="0"/>
          <a:stretch/>
        </p:blipFill>
        <p:spPr>
          <a:xfrm>
            <a:off x="3723468" y="969201"/>
            <a:ext cx="5420532" cy="4174299"/>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75" name="Shape 75"/>
        <p:cNvGrpSpPr/>
        <p:nvPr/>
      </p:nvGrpSpPr>
      <p:grpSpPr>
        <a:xfrm>
          <a:off x="0" y="0"/>
          <a:ext cx="0" cy="0"/>
          <a:chOff x="0" y="0"/>
          <a:chExt cx="0" cy="0"/>
        </a:xfrm>
      </p:grpSpPr>
      <p:sp>
        <p:nvSpPr>
          <p:cNvPr id="76" name="Google Shape;76;p18"/>
          <p:cNvSpPr txBox="1"/>
          <p:nvPr>
            <p:ph idx="1" type="body"/>
          </p:nvPr>
        </p:nvSpPr>
        <p:spPr>
          <a:xfrm>
            <a:off x="3899392" y="2571749"/>
            <a:ext cx="4937100" cy="2386500"/>
          </a:xfrm>
          <a:prstGeom prst="rect">
            <a:avLst/>
          </a:prstGeom>
          <a:noFill/>
          <a:ln>
            <a:noFill/>
          </a:ln>
        </p:spPr>
        <p:txBody>
          <a:bodyPr anchorCtr="0" anchor="t" bIns="34275" lIns="68575" spcFirstLastPara="1" rIns="68575" wrap="square" tIns="34275">
            <a:normAutofit/>
          </a:bodyPr>
          <a:lstStyle>
            <a:lvl1pPr indent="-228600" lvl="0" marL="457200" rtl="0" algn="l">
              <a:lnSpc>
                <a:spcPct val="100000"/>
              </a:lnSpc>
              <a:spcBef>
                <a:spcPts val="800"/>
              </a:spcBef>
              <a:spcAft>
                <a:spcPts val="0"/>
              </a:spcAft>
              <a:buClr>
                <a:schemeClr val="dk1"/>
              </a:buClr>
              <a:buSzPts val="2100"/>
              <a:buNone/>
              <a:defRPr>
                <a:latin typeface="Atkinson Hyperlegible"/>
                <a:ea typeface="Atkinson Hyperlegible"/>
                <a:cs typeface="Atkinson Hyperlegible"/>
                <a:sym typeface="Atkinson Hyperlegible"/>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77" name="Google Shape;77;p18"/>
          <p:cNvSpPr txBox="1"/>
          <p:nvPr>
            <p:ph idx="2" type="body"/>
          </p:nvPr>
        </p:nvSpPr>
        <p:spPr>
          <a:xfrm>
            <a:off x="3899263" y="138843"/>
            <a:ext cx="4937700" cy="2386500"/>
          </a:xfrm>
          <a:prstGeom prst="rect">
            <a:avLst/>
          </a:prstGeom>
          <a:noFill/>
          <a:ln>
            <a:noFill/>
          </a:ln>
        </p:spPr>
        <p:txBody>
          <a:bodyPr anchorCtr="0" anchor="t" bIns="34275" lIns="68575" spcFirstLastPara="1" rIns="68575" wrap="square" tIns="34275">
            <a:normAutofit/>
          </a:bodyPr>
          <a:lstStyle>
            <a:lvl1pPr indent="-361950" lvl="0" marL="457200" rtl="0" algn="l">
              <a:lnSpc>
                <a:spcPct val="90000"/>
              </a:lnSpc>
              <a:spcBef>
                <a:spcPts val="800"/>
              </a:spcBef>
              <a:spcAft>
                <a:spcPts val="0"/>
              </a:spcAft>
              <a:buClr>
                <a:schemeClr val="dk1"/>
              </a:buClr>
              <a:buSzPts val="2100"/>
              <a:buChar char="•"/>
              <a:defRPr b="0" i="0">
                <a:latin typeface="Atkinson Hyperlegible"/>
                <a:ea typeface="Atkinson Hyperlegible"/>
                <a:cs typeface="Atkinson Hyperlegible"/>
                <a:sym typeface="Atkinson Hyperlegible"/>
              </a:defRPr>
            </a:lvl1pPr>
            <a:lvl2pPr indent="-342900" lvl="1" marL="914400" rtl="0" algn="l">
              <a:lnSpc>
                <a:spcPct val="90000"/>
              </a:lnSpc>
              <a:spcBef>
                <a:spcPts val="400"/>
              </a:spcBef>
              <a:spcAft>
                <a:spcPts val="0"/>
              </a:spcAft>
              <a:buClr>
                <a:schemeClr val="dk1"/>
              </a:buClr>
              <a:buSzPts val="1800"/>
              <a:buChar char="•"/>
              <a:defRPr b="0" i="0">
                <a:latin typeface="Atkinson Hyperlegible"/>
                <a:ea typeface="Atkinson Hyperlegible"/>
                <a:cs typeface="Atkinson Hyperlegible"/>
                <a:sym typeface="Atkinson Hyperlegible"/>
              </a:defRPr>
            </a:lvl2pPr>
            <a:lvl3pPr indent="-323850" lvl="2" marL="1371600" rtl="0" algn="l">
              <a:lnSpc>
                <a:spcPct val="90000"/>
              </a:lnSpc>
              <a:spcBef>
                <a:spcPts val="400"/>
              </a:spcBef>
              <a:spcAft>
                <a:spcPts val="0"/>
              </a:spcAft>
              <a:buClr>
                <a:schemeClr val="dk1"/>
              </a:buClr>
              <a:buSzPts val="1500"/>
              <a:buChar char="•"/>
              <a:defRPr b="0" i="0">
                <a:latin typeface="Atkinson Hyperlegible"/>
                <a:ea typeface="Atkinson Hyperlegible"/>
                <a:cs typeface="Atkinson Hyperlegible"/>
                <a:sym typeface="Atkinson Hyperlegible"/>
              </a:defRPr>
            </a:lvl3pPr>
            <a:lvl4pPr indent="-317500" lvl="3" marL="1828800" rtl="0" algn="l">
              <a:lnSpc>
                <a:spcPct val="90000"/>
              </a:lnSpc>
              <a:spcBef>
                <a:spcPts val="400"/>
              </a:spcBef>
              <a:spcAft>
                <a:spcPts val="0"/>
              </a:spcAft>
              <a:buClr>
                <a:schemeClr val="dk1"/>
              </a:buClr>
              <a:buSzPts val="1400"/>
              <a:buChar char="•"/>
              <a:defRPr b="0" i="0">
                <a:latin typeface="Atkinson Hyperlegible"/>
                <a:ea typeface="Atkinson Hyperlegible"/>
                <a:cs typeface="Atkinson Hyperlegible"/>
                <a:sym typeface="Atkinson Hyperlegible"/>
              </a:defRPr>
            </a:lvl4pPr>
            <a:lvl5pPr indent="-317500" lvl="4" marL="2286000" rtl="0" algn="l">
              <a:lnSpc>
                <a:spcPct val="90000"/>
              </a:lnSpc>
              <a:spcBef>
                <a:spcPts val="400"/>
              </a:spcBef>
              <a:spcAft>
                <a:spcPts val="0"/>
              </a:spcAft>
              <a:buClr>
                <a:schemeClr val="dk1"/>
              </a:buClr>
              <a:buSzPts val="1400"/>
              <a:buChar char="•"/>
              <a:defRPr b="0" i="0">
                <a:latin typeface="Atkinson Hyperlegible"/>
                <a:ea typeface="Atkinson Hyperlegible"/>
                <a:cs typeface="Atkinson Hyperlegible"/>
                <a:sym typeface="Atkinson Hyperlegibl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pic>
        <p:nvPicPr>
          <p:cNvPr id="78" name="Google Shape;78;p18"/>
          <p:cNvPicPr preferRelativeResize="0"/>
          <p:nvPr/>
        </p:nvPicPr>
        <p:blipFill rotWithShape="1">
          <a:blip r:embed="rId2">
            <a:alphaModFix amt="25000"/>
          </a:blip>
          <a:srcRect b="38317" l="0" r="19633" t="0"/>
          <a:stretch/>
        </p:blipFill>
        <p:spPr>
          <a:xfrm>
            <a:off x="5770180" y="2545354"/>
            <a:ext cx="3373821" cy="2598148"/>
          </a:xfrm>
          <a:prstGeom prst="rect">
            <a:avLst/>
          </a:prstGeom>
          <a:noFill/>
          <a:ln>
            <a:noFill/>
          </a:ln>
        </p:spPr>
      </p:pic>
      <p:sp>
        <p:nvSpPr>
          <p:cNvPr id="79" name="Google Shape;79;p18"/>
          <p:cNvSpPr txBox="1"/>
          <p:nvPr>
            <p:ph type="title"/>
          </p:nvPr>
        </p:nvSpPr>
        <p:spPr>
          <a:xfrm>
            <a:off x="-350875" y="-91708"/>
            <a:ext cx="3618600" cy="5326800"/>
          </a:xfrm>
          <a:prstGeom prst="rect">
            <a:avLst/>
          </a:prstGeom>
          <a:blipFill rotWithShape="1">
            <a:blip r:embed="rId3">
              <a:alphaModFix/>
            </a:blip>
            <a:stretch>
              <a:fillRect b="0" l="0" r="0" t="0"/>
            </a:stretch>
          </a:blipFill>
          <a:ln>
            <a:noFill/>
          </a:ln>
        </p:spPr>
        <p:txBody>
          <a:bodyPr anchorCtr="0" anchor="ctr" bIns="34275" lIns="754375" spcFirstLastPara="1" rIns="274325" wrap="square" tIns="34275">
            <a:normAutofit/>
          </a:bodyPr>
          <a:lstStyle>
            <a:lvl1pPr lvl="0" rtl="0" algn="l">
              <a:lnSpc>
                <a:spcPct val="90000"/>
              </a:lnSpc>
              <a:spcBef>
                <a:spcPts val="0"/>
              </a:spcBef>
              <a:spcAft>
                <a:spcPts val="0"/>
              </a:spcAft>
              <a:buClr>
                <a:schemeClr val="lt1"/>
              </a:buClr>
              <a:buSzPts val="3300"/>
              <a:buFont typeface="Fira Sans"/>
              <a:buNone/>
              <a:defRPr b="1" i="0">
                <a:solidFill>
                  <a:schemeClr val="lt1"/>
                </a:solidFill>
                <a:latin typeface="Fira Sans"/>
                <a:ea typeface="Fira Sans"/>
                <a:cs typeface="Fira Sans"/>
                <a:sym typeface="Fira Sans"/>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Divider">
  <p:cSld name="1_Section Divider">
    <p:bg>
      <p:bgPr>
        <a:blipFill>
          <a:blip r:embed="rId2">
            <a:alphaModFix/>
          </a:blip>
          <a:stretch>
            <a:fillRect/>
          </a:stretch>
        </a:blipFill>
      </p:bgPr>
    </p:bg>
    <p:spTree>
      <p:nvGrpSpPr>
        <p:cNvPr id="80" name="Shape 80"/>
        <p:cNvGrpSpPr/>
        <p:nvPr/>
      </p:nvGrpSpPr>
      <p:grpSpPr>
        <a:xfrm>
          <a:off x="0" y="0"/>
          <a:ext cx="0" cy="0"/>
          <a:chOff x="0" y="0"/>
          <a:chExt cx="0" cy="0"/>
        </a:xfrm>
      </p:grpSpPr>
      <p:sp>
        <p:nvSpPr>
          <p:cNvPr id="81" name="Google Shape;81;p19"/>
          <p:cNvSpPr txBox="1"/>
          <p:nvPr>
            <p:ph type="title"/>
          </p:nvPr>
        </p:nvSpPr>
        <p:spPr>
          <a:xfrm>
            <a:off x="0" y="135900"/>
            <a:ext cx="5460000" cy="1473600"/>
          </a:xfrm>
          <a:prstGeom prst="rect">
            <a:avLst/>
          </a:prstGeom>
          <a:blipFill rotWithShape="1">
            <a:blip r:embed="rId3">
              <a:alphaModFix/>
            </a:blip>
            <a:stretch>
              <a:fillRect b="0" l="0" r="0" t="0"/>
            </a:stretch>
          </a:blipFill>
          <a:ln>
            <a:noFill/>
          </a:ln>
        </p:spPr>
        <p:txBody>
          <a:bodyPr anchorCtr="0" anchor="ctr" bIns="34275" lIns="617225" spcFirstLastPara="1" rIns="68575" wrap="square" tIns="34275">
            <a:normAutofit/>
          </a:bodyPr>
          <a:lstStyle>
            <a:lvl1pPr lvl="0" rtl="0" algn="l">
              <a:lnSpc>
                <a:spcPct val="90000"/>
              </a:lnSpc>
              <a:spcBef>
                <a:spcPts val="0"/>
              </a:spcBef>
              <a:spcAft>
                <a:spcPts val="0"/>
              </a:spcAft>
              <a:buClr>
                <a:schemeClr val="dk2"/>
              </a:buClr>
              <a:buSzPts val="3000"/>
              <a:buFont typeface="Fira Sans"/>
              <a:buNone/>
              <a:defRPr b="0" i="0" sz="3000">
                <a:solidFill>
                  <a:schemeClr val="dk2"/>
                </a:solidFill>
                <a:latin typeface="Fira Sans"/>
                <a:ea typeface="Fira Sans"/>
                <a:cs typeface="Fira Sans"/>
                <a:sym typeface="Fira Sans"/>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82" name="Google Shape;82;p19"/>
          <p:cNvSpPr txBox="1"/>
          <p:nvPr>
            <p:ph idx="1" type="body"/>
          </p:nvPr>
        </p:nvSpPr>
        <p:spPr>
          <a:xfrm>
            <a:off x="473202" y="1892808"/>
            <a:ext cx="3429000" cy="2750400"/>
          </a:xfrm>
          <a:prstGeom prst="rect">
            <a:avLst/>
          </a:prstGeom>
          <a:noFill/>
          <a:ln>
            <a:noFill/>
          </a:ln>
        </p:spPr>
        <p:txBody>
          <a:bodyPr anchorCtr="0" anchor="t" bIns="34275" lIns="68575" spcFirstLastPara="1" rIns="68575" wrap="square" tIns="34275">
            <a:normAutofit/>
          </a:bodyPr>
          <a:lstStyle>
            <a:lvl1pPr indent="-228600" lvl="0" marL="457200" marR="0" rtl="0" algn="l">
              <a:lnSpc>
                <a:spcPct val="90000"/>
              </a:lnSpc>
              <a:spcBef>
                <a:spcPts val="800"/>
              </a:spcBef>
              <a:spcAft>
                <a:spcPts val="0"/>
              </a:spcAft>
              <a:buClr>
                <a:schemeClr val="lt2"/>
              </a:buClr>
              <a:buSzPts val="2100"/>
              <a:buFont typeface="Arial"/>
              <a:buNone/>
              <a:defRPr b="0" i="0">
                <a:solidFill>
                  <a:schemeClr val="lt2"/>
                </a:solidFill>
                <a:latin typeface="Atkinson Hyperlegible"/>
                <a:ea typeface="Atkinson Hyperlegible"/>
                <a:cs typeface="Atkinson Hyperlegible"/>
                <a:sym typeface="Atkinson Hyperlegible"/>
              </a:defRPr>
            </a:lvl1pPr>
            <a:lvl2pPr indent="-342900" lvl="1" marL="914400" rtl="0" algn="l">
              <a:lnSpc>
                <a:spcPct val="90000"/>
              </a:lnSpc>
              <a:spcBef>
                <a:spcPts val="400"/>
              </a:spcBef>
              <a:spcAft>
                <a:spcPts val="0"/>
              </a:spcAft>
              <a:buClr>
                <a:schemeClr val="lt1"/>
              </a:buClr>
              <a:buSzPts val="1800"/>
              <a:buChar char="•"/>
              <a:defRPr>
                <a:solidFill>
                  <a:schemeClr val="lt1"/>
                </a:solidFill>
              </a:defRPr>
            </a:lvl2pPr>
            <a:lvl3pPr indent="-323850" lvl="2" marL="1371600" rtl="0" algn="l">
              <a:lnSpc>
                <a:spcPct val="90000"/>
              </a:lnSpc>
              <a:spcBef>
                <a:spcPts val="400"/>
              </a:spcBef>
              <a:spcAft>
                <a:spcPts val="0"/>
              </a:spcAft>
              <a:buClr>
                <a:schemeClr val="lt1"/>
              </a:buClr>
              <a:buSzPts val="1500"/>
              <a:buChar char="•"/>
              <a:defRPr>
                <a:solidFill>
                  <a:schemeClr val="lt1"/>
                </a:solidFill>
              </a:defRPr>
            </a:lvl3pPr>
            <a:lvl4pPr indent="-317500" lvl="3" marL="1828800" rtl="0" algn="l">
              <a:lnSpc>
                <a:spcPct val="90000"/>
              </a:lnSpc>
              <a:spcBef>
                <a:spcPts val="400"/>
              </a:spcBef>
              <a:spcAft>
                <a:spcPts val="0"/>
              </a:spcAft>
              <a:buClr>
                <a:schemeClr val="lt1"/>
              </a:buClr>
              <a:buSzPts val="1400"/>
              <a:buChar char="•"/>
              <a:defRPr>
                <a:solidFill>
                  <a:schemeClr val="lt1"/>
                </a:solidFill>
              </a:defRPr>
            </a:lvl4pPr>
            <a:lvl5pPr indent="-317500" lvl="4" marL="2286000" rtl="0" algn="l">
              <a:lnSpc>
                <a:spcPct val="90000"/>
              </a:lnSpc>
              <a:spcBef>
                <a:spcPts val="400"/>
              </a:spcBef>
              <a:spcAft>
                <a:spcPts val="0"/>
              </a:spcAft>
              <a:buClr>
                <a:schemeClr val="lt1"/>
              </a:buClr>
              <a:buSzPts val="1400"/>
              <a:buChar char="•"/>
              <a:defRPr>
                <a:solidFill>
                  <a:schemeClr val="lt1"/>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pic>
        <p:nvPicPr>
          <p:cNvPr id="83" name="Google Shape;83;p19"/>
          <p:cNvPicPr preferRelativeResize="0"/>
          <p:nvPr/>
        </p:nvPicPr>
        <p:blipFill rotWithShape="1">
          <a:blip r:embed="rId4">
            <a:alphaModFix amt="42000"/>
          </a:blip>
          <a:srcRect b="36574" l="-19934" r="23539" t="-14064"/>
          <a:stretch/>
        </p:blipFill>
        <p:spPr>
          <a:xfrm>
            <a:off x="2562078" y="-147564"/>
            <a:ext cx="6581920" cy="5291064"/>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4" name="Shape 84"/>
        <p:cNvGrpSpPr/>
        <p:nvPr/>
      </p:nvGrpSpPr>
      <p:grpSpPr>
        <a:xfrm>
          <a:off x="0" y="0"/>
          <a:ext cx="0" cy="0"/>
          <a:chOff x="0" y="0"/>
          <a:chExt cx="0" cy="0"/>
        </a:xfrm>
      </p:grpSpPr>
      <p:sp>
        <p:nvSpPr>
          <p:cNvPr id="85" name="Google Shape;85;p2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86" name="Google Shape;86;p2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87" name="Google Shape;87;p2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88" name="Shape 88"/>
        <p:cNvGrpSpPr/>
        <p:nvPr/>
      </p:nvGrpSpPr>
      <p:grpSpPr>
        <a:xfrm>
          <a:off x="0" y="0"/>
          <a:ext cx="0" cy="0"/>
          <a:chOff x="0" y="0"/>
          <a:chExt cx="0" cy="0"/>
        </a:xfrm>
      </p:grpSpPr>
      <p:sp>
        <p:nvSpPr>
          <p:cNvPr id="89" name="Google Shape;89;p21"/>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90" name="Google Shape;90;p21"/>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91" name="Google Shape;91;p2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92" name="Google Shape;92;p2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93" name="Google Shape;93;p2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4" name="Shape 94"/>
        <p:cNvGrpSpPr/>
        <p:nvPr/>
      </p:nvGrpSpPr>
      <p:grpSpPr>
        <a:xfrm>
          <a:off x="0" y="0"/>
          <a:ext cx="0" cy="0"/>
          <a:chOff x="0" y="0"/>
          <a:chExt cx="0" cy="0"/>
        </a:xfrm>
      </p:grpSpPr>
      <p:sp>
        <p:nvSpPr>
          <p:cNvPr id="95" name="Google Shape;95;p22"/>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96" name="Google Shape;96;p2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97" name="Google Shape;97;p2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98" name="Google Shape;98;p2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9" name="Shape 99"/>
        <p:cNvGrpSpPr/>
        <p:nvPr/>
      </p:nvGrpSpPr>
      <p:grpSpPr>
        <a:xfrm>
          <a:off x="0" y="0"/>
          <a:ext cx="0" cy="0"/>
          <a:chOff x="0" y="0"/>
          <a:chExt cx="0" cy="0"/>
        </a:xfrm>
      </p:grpSpPr>
      <p:sp>
        <p:nvSpPr>
          <p:cNvPr id="100" name="Google Shape;100;p23"/>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rtl="0" algn="ctr">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01" name="Google Shape;101;p23"/>
          <p:cNvSpPr txBox="1"/>
          <p:nvPr>
            <p:ph idx="1" type="subTitle"/>
          </p:nvPr>
        </p:nvSpPr>
        <p:spPr>
          <a:xfrm>
            <a:off x="1143000" y="2701529"/>
            <a:ext cx="6858000" cy="12417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chemeClr val="dk1"/>
              </a:buClr>
              <a:buSzPts val="1800"/>
              <a:buNone/>
              <a:defRPr sz="1800"/>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400"/>
              <a:buNone/>
              <a:defRPr sz="14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02" name="Google Shape;102;p2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03" name="Google Shape;103;p2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04" name="Google Shape;104;p2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05" name="Shape 105"/>
        <p:cNvGrpSpPr/>
        <p:nvPr/>
      </p:nvGrpSpPr>
      <p:grpSpPr>
        <a:xfrm>
          <a:off x="0" y="0"/>
          <a:ext cx="0" cy="0"/>
          <a:chOff x="0" y="0"/>
          <a:chExt cx="0" cy="0"/>
        </a:xfrm>
      </p:grpSpPr>
      <p:sp>
        <p:nvSpPr>
          <p:cNvPr id="106" name="Google Shape;106;p24"/>
          <p:cNvSpPr txBox="1"/>
          <p:nvPr>
            <p:ph type="title"/>
          </p:nvPr>
        </p:nvSpPr>
        <p:spPr>
          <a:xfrm>
            <a:off x="623888" y="1282303"/>
            <a:ext cx="7886700" cy="21396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07" name="Google Shape;107;p24"/>
          <p:cNvSpPr txBox="1"/>
          <p:nvPr>
            <p:ph idx="1" type="body"/>
          </p:nvPr>
        </p:nvSpPr>
        <p:spPr>
          <a:xfrm>
            <a:off x="623888" y="3442097"/>
            <a:ext cx="7886700" cy="11253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rgbClr val="888888"/>
              </a:buClr>
              <a:buSzPts val="1800"/>
              <a:buNone/>
              <a:defRPr sz="1800">
                <a:solidFill>
                  <a:srgbClr val="888888"/>
                </a:solidFill>
              </a:defRPr>
            </a:lvl1pPr>
            <a:lvl2pPr indent="-228600" lvl="1" marL="914400" rtl="0" algn="l">
              <a:lnSpc>
                <a:spcPct val="90000"/>
              </a:lnSpc>
              <a:spcBef>
                <a:spcPts val="400"/>
              </a:spcBef>
              <a:spcAft>
                <a:spcPts val="0"/>
              </a:spcAft>
              <a:buClr>
                <a:srgbClr val="888888"/>
              </a:buClr>
              <a:buSzPts val="1500"/>
              <a:buNone/>
              <a:defRPr sz="1500">
                <a:solidFill>
                  <a:srgbClr val="888888"/>
                </a:solidFill>
              </a:defRPr>
            </a:lvl2pPr>
            <a:lvl3pPr indent="-228600" lvl="2" marL="1371600" rtl="0" algn="l">
              <a:lnSpc>
                <a:spcPct val="90000"/>
              </a:lnSpc>
              <a:spcBef>
                <a:spcPts val="400"/>
              </a:spcBef>
              <a:spcAft>
                <a:spcPts val="0"/>
              </a:spcAft>
              <a:buClr>
                <a:srgbClr val="888888"/>
              </a:buClr>
              <a:buSzPts val="1400"/>
              <a:buNone/>
              <a:defRPr sz="1400">
                <a:solidFill>
                  <a:srgbClr val="888888"/>
                </a:solidFill>
              </a:defRPr>
            </a:lvl3pPr>
            <a:lvl4pPr indent="-228600" lvl="3" marL="1828800" rtl="0" algn="l">
              <a:lnSpc>
                <a:spcPct val="90000"/>
              </a:lnSpc>
              <a:spcBef>
                <a:spcPts val="400"/>
              </a:spcBef>
              <a:spcAft>
                <a:spcPts val="0"/>
              </a:spcAft>
              <a:buClr>
                <a:srgbClr val="888888"/>
              </a:buClr>
              <a:buSzPts val="1200"/>
              <a:buNone/>
              <a:defRPr sz="1200">
                <a:solidFill>
                  <a:srgbClr val="888888"/>
                </a:solidFill>
              </a:defRPr>
            </a:lvl4pPr>
            <a:lvl5pPr indent="-228600" lvl="4" marL="2286000" rtl="0" algn="l">
              <a:lnSpc>
                <a:spcPct val="90000"/>
              </a:lnSpc>
              <a:spcBef>
                <a:spcPts val="400"/>
              </a:spcBef>
              <a:spcAft>
                <a:spcPts val="0"/>
              </a:spcAft>
              <a:buClr>
                <a:srgbClr val="888888"/>
              </a:buClr>
              <a:buSzPts val="1200"/>
              <a:buNone/>
              <a:defRPr sz="1200">
                <a:solidFill>
                  <a:srgbClr val="888888"/>
                </a:solidFill>
              </a:defRPr>
            </a:lvl5pPr>
            <a:lvl6pPr indent="-228600" lvl="5" marL="2743200" rtl="0" algn="l">
              <a:lnSpc>
                <a:spcPct val="90000"/>
              </a:lnSpc>
              <a:spcBef>
                <a:spcPts val="400"/>
              </a:spcBef>
              <a:spcAft>
                <a:spcPts val="0"/>
              </a:spcAft>
              <a:buClr>
                <a:srgbClr val="888888"/>
              </a:buClr>
              <a:buSzPts val="1200"/>
              <a:buNone/>
              <a:defRPr sz="1200">
                <a:solidFill>
                  <a:srgbClr val="888888"/>
                </a:solidFill>
              </a:defRPr>
            </a:lvl6pPr>
            <a:lvl7pPr indent="-228600" lvl="6" marL="3200400" rtl="0" algn="l">
              <a:lnSpc>
                <a:spcPct val="90000"/>
              </a:lnSpc>
              <a:spcBef>
                <a:spcPts val="400"/>
              </a:spcBef>
              <a:spcAft>
                <a:spcPts val="0"/>
              </a:spcAft>
              <a:buClr>
                <a:srgbClr val="888888"/>
              </a:buClr>
              <a:buSzPts val="1200"/>
              <a:buNone/>
              <a:defRPr sz="1200">
                <a:solidFill>
                  <a:srgbClr val="888888"/>
                </a:solidFill>
              </a:defRPr>
            </a:lvl7pPr>
            <a:lvl8pPr indent="-228600" lvl="7" marL="3657600" rtl="0" algn="l">
              <a:lnSpc>
                <a:spcPct val="90000"/>
              </a:lnSpc>
              <a:spcBef>
                <a:spcPts val="400"/>
              </a:spcBef>
              <a:spcAft>
                <a:spcPts val="0"/>
              </a:spcAft>
              <a:buClr>
                <a:srgbClr val="888888"/>
              </a:buClr>
              <a:buSzPts val="1200"/>
              <a:buNone/>
              <a:defRPr sz="1200">
                <a:solidFill>
                  <a:srgbClr val="888888"/>
                </a:solidFill>
              </a:defRPr>
            </a:lvl8pPr>
            <a:lvl9pPr indent="-228600" lvl="8" marL="4114800" rtl="0" algn="l">
              <a:lnSpc>
                <a:spcPct val="90000"/>
              </a:lnSpc>
              <a:spcBef>
                <a:spcPts val="400"/>
              </a:spcBef>
              <a:spcAft>
                <a:spcPts val="0"/>
              </a:spcAft>
              <a:buClr>
                <a:srgbClr val="888888"/>
              </a:buClr>
              <a:buSzPts val="1200"/>
              <a:buNone/>
              <a:defRPr sz="1200">
                <a:solidFill>
                  <a:srgbClr val="888888"/>
                </a:solidFill>
              </a:defRPr>
            </a:lvl9pPr>
          </a:lstStyle>
          <a:p/>
        </p:txBody>
      </p:sp>
      <p:sp>
        <p:nvSpPr>
          <p:cNvPr id="108" name="Google Shape;108;p2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09" name="Google Shape;109;p2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10" name="Google Shape;110;p2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11" name="Shape 111"/>
        <p:cNvGrpSpPr/>
        <p:nvPr/>
      </p:nvGrpSpPr>
      <p:grpSpPr>
        <a:xfrm>
          <a:off x="0" y="0"/>
          <a:ext cx="0" cy="0"/>
          <a:chOff x="0" y="0"/>
          <a:chExt cx="0" cy="0"/>
        </a:xfrm>
      </p:grpSpPr>
      <p:sp>
        <p:nvSpPr>
          <p:cNvPr id="112" name="Google Shape;112;p25"/>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13" name="Google Shape;113;p25"/>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14" name="Google Shape;114;p25"/>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15" name="Google Shape;115;p2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16" name="Google Shape;116;p2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17" name="Google Shape;117;p2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18" name="Shape 118"/>
        <p:cNvGrpSpPr/>
        <p:nvPr/>
      </p:nvGrpSpPr>
      <p:grpSpPr>
        <a:xfrm>
          <a:off x="0" y="0"/>
          <a:ext cx="0" cy="0"/>
          <a:chOff x="0" y="0"/>
          <a:chExt cx="0" cy="0"/>
        </a:xfrm>
      </p:grpSpPr>
      <p:sp>
        <p:nvSpPr>
          <p:cNvPr id="119" name="Google Shape;119;p26"/>
          <p:cNvSpPr txBox="1"/>
          <p:nvPr>
            <p:ph type="title"/>
          </p:nvPr>
        </p:nvSpPr>
        <p:spPr>
          <a:xfrm>
            <a:off x="629841"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20" name="Google Shape;120;p26"/>
          <p:cNvSpPr txBox="1"/>
          <p:nvPr>
            <p:ph idx="1" type="body"/>
          </p:nvPr>
        </p:nvSpPr>
        <p:spPr>
          <a:xfrm>
            <a:off x="629841" y="1260872"/>
            <a:ext cx="3868500" cy="6180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121" name="Google Shape;121;p26"/>
          <p:cNvSpPr txBox="1"/>
          <p:nvPr>
            <p:ph idx="2" type="body"/>
          </p:nvPr>
        </p:nvSpPr>
        <p:spPr>
          <a:xfrm>
            <a:off x="629841" y="1878806"/>
            <a:ext cx="3868500" cy="27636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22" name="Google Shape;122;p26"/>
          <p:cNvSpPr txBox="1"/>
          <p:nvPr>
            <p:ph idx="3" type="body"/>
          </p:nvPr>
        </p:nvSpPr>
        <p:spPr>
          <a:xfrm>
            <a:off x="4629150" y="1260872"/>
            <a:ext cx="3887400" cy="6180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123" name="Google Shape;123;p26"/>
          <p:cNvSpPr txBox="1"/>
          <p:nvPr>
            <p:ph idx="4" type="body"/>
          </p:nvPr>
        </p:nvSpPr>
        <p:spPr>
          <a:xfrm>
            <a:off x="4629150" y="1878806"/>
            <a:ext cx="3887400" cy="27636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24" name="Google Shape;124;p2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25" name="Google Shape;125;p2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26" name="Google Shape;126;p2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27" name="Shape 127"/>
        <p:cNvGrpSpPr/>
        <p:nvPr/>
      </p:nvGrpSpPr>
      <p:grpSpPr>
        <a:xfrm>
          <a:off x="0" y="0"/>
          <a:ext cx="0" cy="0"/>
          <a:chOff x="0" y="0"/>
          <a:chExt cx="0" cy="0"/>
        </a:xfrm>
      </p:grpSpPr>
      <p:sp>
        <p:nvSpPr>
          <p:cNvPr id="128" name="Google Shape;128;p27"/>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29" name="Google Shape;129;p27"/>
          <p:cNvSpPr txBox="1"/>
          <p:nvPr>
            <p:ph idx="1" type="body"/>
          </p:nvPr>
        </p:nvSpPr>
        <p:spPr>
          <a:xfrm>
            <a:off x="3887391" y="740569"/>
            <a:ext cx="4629300" cy="3655200"/>
          </a:xfrm>
          <a:prstGeom prst="rect">
            <a:avLst/>
          </a:prstGeom>
          <a:noFill/>
          <a:ln>
            <a:noFill/>
          </a:ln>
        </p:spPr>
        <p:txBody>
          <a:bodyPr anchorCtr="0" anchor="t" bIns="34275" lIns="68575" spcFirstLastPara="1" rIns="68575" wrap="square" tIns="34275">
            <a:normAutofit/>
          </a:bodyPr>
          <a:lstStyle>
            <a:lvl1pPr indent="-381000" lvl="0" marL="457200" rtl="0" algn="l">
              <a:lnSpc>
                <a:spcPct val="90000"/>
              </a:lnSpc>
              <a:spcBef>
                <a:spcPts val="800"/>
              </a:spcBef>
              <a:spcAft>
                <a:spcPts val="0"/>
              </a:spcAft>
              <a:buClr>
                <a:schemeClr val="dk1"/>
              </a:buClr>
              <a:buSzPts val="2400"/>
              <a:buChar char="•"/>
              <a:defRPr sz="2400"/>
            </a:lvl1pPr>
            <a:lvl2pPr indent="-361950" lvl="1" marL="914400" rtl="0" algn="l">
              <a:lnSpc>
                <a:spcPct val="90000"/>
              </a:lnSpc>
              <a:spcBef>
                <a:spcPts val="400"/>
              </a:spcBef>
              <a:spcAft>
                <a:spcPts val="0"/>
              </a:spcAft>
              <a:buClr>
                <a:schemeClr val="dk1"/>
              </a:buClr>
              <a:buSzPts val="2100"/>
              <a:buChar char="•"/>
              <a:defRPr sz="2100"/>
            </a:lvl2pPr>
            <a:lvl3pPr indent="-342900" lvl="2" marL="1371600" rtl="0" algn="l">
              <a:lnSpc>
                <a:spcPct val="90000"/>
              </a:lnSpc>
              <a:spcBef>
                <a:spcPts val="400"/>
              </a:spcBef>
              <a:spcAft>
                <a:spcPts val="0"/>
              </a:spcAft>
              <a:buClr>
                <a:schemeClr val="dk1"/>
              </a:buClr>
              <a:buSzPts val="1800"/>
              <a:buChar char="•"/>
              <a:defRPr sz="1800"/>
            </a:lvl3pPr>
            <a:lvl4pPr indent="-323850" lvl="3" marL="1828800" rtl="0" algn="l">
              <a:lnSpc>
                <a:spcPct val="90000"/>
              </a:lnSpc>
              <a:spcBef>
                <a:spcPts val="400"/>
              </a:spcBef>
              <a:spcAft>
                <a:spcPts val="0"/>
              </a:spcAft>
              <a:buClr>
                <a:schemeClr val="dk1"/>
              </a:buClr>
              <a:buSzPts val="1500"/>
              <a:buChar char="•"/>
              <a:defRPr sz="1500"/>
            </a:lvl4pPr>
            <a:lvl5pPr indent="-323850" lvl="4" marL="2286000" rtl="0" algn="l">
              <a:lnSpc>
                <a:spcPct val="90000"/>
              </a:lnSpc>
              <a:spcBef>
                <a:spcPts val="400"/>
              </a:spcBef>
              <a:spcAft>
                <a:spcPts val="0"/>
              </a:spcAft>
              <a:buClr>
                <a:schemeClr val="dk1"/>
              </a:buClr>
              <a:buSzPts val="1500"/>
              <a:buChar char="•"/>
              <a:defRPr sz="1500"/>
            </a:lvl5pPr>
            <a:lvl6pPr indent="-323850" lvl="5" marL="2743200" rtl="0" algn="l">
              <a:lnSpc>
                <a:spcPct val="90000"/>
              </a:lnSpc>
              <a:spcBef>
                <a:spcPts val="400"/>
              </a:spcBef>
              <a:spcAft>
                <a:spcPts val="0"/>
              </a:spcAft>
              <a:buClr>
                <a:schemeClr val="dk1"/>
              </a:buClr>
              <a:buSzPts val="1500"/>
              <a:buChar char="•"/>
              <a:defRPr sz="1500"/>
            </a:lvl6pPr>
            <a:lvl7pPr indent="-323850" lvl="6" marL="3200400" rtl="0" algn="l">
              <a:lnSpc>
                <a:spcPct val="90000"/>
              </a:lnSpc>
              <a:spcBef>
                <a:spcPts val="400"/>
              </a:spcBef>
              <a:spcAft>
                <a:spcPts val="0"/>
              </a:spcAft>
              <a:buClr>
                <a:schemeClr val="dk1"/>
              </a:buClr>
              <a:buSzPts val="1500"/>
              <a:buChar char="•"/>
              <a:defRPr sz="1500"/>
            </a:lvl7pPr>
            <a:lvl8pPr indent="-323850" lvl="7" marL="3657600" rtl="0" algn="l">
              <a:lnSpc>
                <a:spcPct val="90000"/>
              </a:lnSpc>
              <a:spcBef>
                <a:spcPts val="400"/>
              </a:spcBef>
              <a:spcAft>
                <a:spcPts val="0"/>
              </a:spcAft>
              <a:buClr>
                <a:schemeClr val="dk1"/>
              </a:buClr>
              <a:buSzPts val="1500"/>
              <a:buChar char="•"/>
              <a:defRPr sz="1500"/>
            </a:lvl8pPr>
            <a:lvl9pPr indent="-323850" lvl="8" marL="4114800" rtl="0" algn="l">
              <a:lnSpc>
                <a:spcPct val="90000"/>
              </a:lnSpc>
              <a:spcBef>
                <a:spcPts val="400"/>
              </a:spcBef>
              <a:spcAft>
                <a:spcPts val="0"/>
              </a:spcAft>
              <a:buClr>
                <a:schemeClr val="dk1"/>
              </a:buClr>
              <a:buSzPts val="1500"/>
              <a:buChar char="•"/>
              <a:defRPr sz="1500"/>
            </a:lvl9pPr>
          </a:lstStyle>
          <a:p/>
        </p:txBody>
      </p:sp>
      <p:sp>
        <p:nvSpPr>
          <p:cNvPr id="130" name="Google Shape;130;p27"/>
          <p:cNvSpPr txBox="1"/>
          <p:nvPr>
            <p:ph idx="2"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131" name="Google Shape;131;p2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32" name="Google Shape;132;p2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33" name="Google Shape;133;p2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34" name="Shape 134"/>
        <p:cNvGrpSpPr/>
        <p:nvPr/>
      </p:nvGrpSpPr>
      <p:grpSpPr>
        <a:xfrm>
          <a:off x="0" y="0"/>
          <a:ext cx="0" cy="0"/>
          <a:chOff x="0" y="0"/>
          <a:chExt cx="0" cy="0"/>
        </a:xfrm>
      </p:grpSpPr>
      <p:sp>
        <p:nvSpPr>
          <p:cNvPr id="135" name="Google Shape;135;p28"/>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36" name="Google Shape;136;p28"/>
          <p:cNvSpPr/>
          <p:nvPr>
            <p:ph idx="2" type="pic"/>
          </p:nvPr>
        </p:nvSpPr>
        <p:spPr>
          <a:xfrm>
            <a:off x="3887391" y="740569"/>
            <a:ext cx="4629300" cy="3655200"/>
          </a:xfrm>
          <a:prstGeom prst="rect">
            <a:avLst/>
          </a:prstGeom>
          <a:noFill/>
          <a:ln>
            <a:noFill/>
          </a:ln>
        </p:spPr>
      </p:sp>
      <p:sp>
        <p:nvSpPr>
          <p:cNvPr id="137" name="Google Shape;137;p28"/>
          <p:cNvSpPr txBox="1"/>
          <p:nvPr>
            <p:ph idx="1"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138" name="Google Shape;138;p2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39" name="Google Shape;139;p2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40" name="Google Shape;140;p2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41" name="Shape 141"/>
        <p:cNvGrpSpPr/>
        <p:nvPr/>
      </p:nvGrpSpPr>
      <p:grpSpPr>
        <a:xfrm>
          <a:off x="0" y="0"/>
          <a:ext cx="0" cy="0"/>
          <a:chOff x="0" y="0"/>
          <a:chExt cx="0" cy="0"/>
        </a:xfrm>
      </p:grpSpPr>
      <p:sp>
        <p:nvSpPr>
          <p:cNvPr id="142" name="Google Shape;142;p29"/>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43" name="Google Shape;143;p29"/>
          <p:cNvSpPr txBox="1"/>
          <p:nvPr>
            <p:ph idx="1" type="body"/>
          </p:nvPr>
        </p:nvSpPr>
        <p:spPr>
          <a:xfrm rot="5400000">
            <a:off x="2940300" y="-942431"/>
            <a:ext cx="3263400" cy="78867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44" name="Google Shape;144;p2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45" name="Google Shape;145;p2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46" name="Google Shape;146;p2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47" name="Shape 147"/>
        <p:cNvGrpSpPr/>
        <p:nvPr/>
      </p:nvGrpSpPr>
      <p:grpSpPr>
        <a:xfrm>
          <a:off x="0" y="0"/>
          <a:ext cx="0" cy="0"/>
          <a:chOff x="0" y="0"/>
          <a:chExt cx="0" cy="0"/>
        </a:xfrm>
      </p:grpSpPr>
      <p:sp>
        <p:nvSpPr>
          <p:cNvPr id="148" name="Google Shape;148;p30"/>
          <p:cNvSpPr txBox="1"/>
          <p:nvPr>
            <p:ph type="title"/>
          </p:nvPr>
        </p:nvSpPr>
        <p:spPr>
          <a:xfrm rot="5400000">
            <a:off x="5350050" y="1467544"/>
            <a:ext cx="4359000" cy="19716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49" name="Google Shape;149;p30"/>
          <p:cNvSpPr txBox="1"/>
          <p:nvPr>
            <p:ph idx="1" type="body"/>
          </p:nvPr>
        </p:nvSpPr>
        <p:spPr>
          <a:xfrm rot="5400000">
            <a:off x="1349475" y="-447056"/>
            <a:ext cx="4359000" cy="58008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50" name="Google Shape;150;p3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51" name="Google Shape;151;p3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52" name="Google Shape;152;p3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59" name="Shape 159"/>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60" name="Shape 160"/>
        <p:cNvGrpSpPr/>
        <p:nvPr/>
      </p:nvGrpSpPr>
      <p:grpSpPr>
        <a:xfrm>
          <a:off x="0" y="0"/>
          <a:ext cx="0" cy="0"/>
          <a:chOff x="0" y="0"/>
          <a:chExt cx="0" cy="0"/>
        </a:xfrm>
      </p:grpSpPr>
      <p:sp>
        <p:nvSpPr>
          <p:cNvPr id="161" name="Google Shape;161;p33"/>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rtl="0" algn="ctr">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62" name="Google Shape;162;p33"/>
          <p:cNvSpPr txBox="1"/>
          <p:nvPr>
            <p:ph idx="1" type="subTitle"/>
          </p:nvPr>
        </p:nvSpPr>
        <p:spPr>
          <a:xfrm>
            <a:off x="1143000" y="2701529"/>
            <a:ext cx="6858000" cy="12417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chemeClr val="dk1"/>
              </a:buClr>
              <a:buSzPts val="1800"/>
              <a:buNone/>
              <a:defRPr sz="1800"/>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400"/>
              <a:buNone/>
              <a:defRPr sz="14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63" name="Google Shape;163;p3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Clr>
                <a:srgbClr val="888888"/>
              </a:buClr>
              <a:buSzPts val="1100"/>
              <a:buFont typeface="Century Gothic"/>
              <a:buNone/>
              <a:defRPr/>
            </a:lvl1pPr>
            <a:lvl2pPr lvl="1" rtl="0" algn="l">
              <a:spcBef>
                <a:spcPts val="0"/>
              </a:spcBef>
              <a:spcAft>
                <a:spcPts val="0"/>
              </a:spcAft>
              <a:buClr>
                <a:schemeClr val="dk1"/>
              </a:buClr>
              <a:buSzPts val="1100"/>
              <a:buFont typeface="Century Gothic"/>
              <a:buNone/>
              <a:defRPr/>
            </a:lvl2pPr>
            <a:lvl3pPr lvl="2" rtl="0" algn="l">
              <a:spcBef>
                <a:spcPts val="0"/>
              </a:spcBef>
              <a:spcAft>
                <a:spcPts val="0"/>
              </a:spcAft>
              <a:buClr>
                <a:schemeClr val="dk1"/>
              </a:buClr>
              <a:buSzPts val="1100"/>
              <a:buFont typeface="Century Gothic"/>
              <a:buNone/>
              <a:defRPr/>
            </a:lvl3pPr>
            <a:lvl4pPr lvl="3" rtl="0" algn="l">
              <a:spcBef>
                <a:spcPts val="0"/>
              </a:spcBef>
              <a:spcAft>
                <a:spcPts val="0"/>
              </a:spcAft>
              <a:buClr>
                <a:schemeClr val="dk1"/>
              </a:buClr>
              <a:buSzPts val="1100"/>
              <a:buFont typeface="Century Gothic"/>
              <a:buNone/>
              <a:defRPr/>
            </a:lvl4pPr>
            <a:lvl5pPr lvl="4" rtl="0" algn="l">
              <a:spcBef>
                <a:spcPts val="0"/>
              </a:spcBef>
              <a:spcAft>
                <a:spcPts val="0"/>
              </a:spcAft>
              <a:buClr>
                <a:schemeClr val="dk1"/>
              </a:buClr>
              <a:buSzPts val="1100"/>
              <a:buFont typeface="Century Gothic"/>
              <a:buNone/>
              <a:defRPr/>
            </a:lvl5pPr>
            <a:lvl6pPr lvl="5" rtl="0" algn="l">
              <a:spcBef>
                <a:spcPts val="0"/>
              </a:spcBef>
              <a:spcAft>
                <a:spcPts val="0"/>
              </a:spcAft>
              <a:buClr>
                <a:schemeClr val="dk1"/>
              </a:buClr>
              <a:buSzPts val="1100"/>
              <a:buFont typeface="Century Gothic"/>
              <a:buNone/>
              <a:defRPr/>
            </a:lvl6pPr>
            <a:lvl7pPr lvl="6" rtl="0" algn="l">
              <a:spcBef>
                <a:spcPts val="0"/>
              </a:spcBef>
              <a:spcAft>
                <a:spcPts val="0"/>
              </a:spcAft>
              <a:buClr>
                <a:schemeClr val="dk1"/>
              </a:buClr>
              <a:buSzPts val="1100"/>
              <a:buFont typeface="Century Gothic"/>
              <a:buNone/>
              <a:defRPr/>
            </a:lvl7pPr>
            <a:lvl8pPr lvl="7" rtl="0" algn="l">
              <a:spcBef>
                <a:spcPts val="0"/>
              </a:spcBef>
              <a:spcAft>
                <a:spcPts val="0"/>
              </a:spcAft>
              <a:buClr>
                <a:schemeClr val="dk1"/>
              </a:buClr>
              <a:buSzPts val="1100"/>
              <a:buFont typeface="Century Gothic"/>
              <a:buNone/>
              <a:defRPr/>
            </a:lvl8pPr>
            <a:lvl9pPr lvl="8" rtl="0" algn="l">
              <a:spcBef>
                <a:spcPts val="0"/>
              </a:spcBef>
              <a:spcAft>
                <a:spcPts val="0"/>
              </a:spcAft>
              <a:buClr>
                <a:schemeClr val="dk1"/>
              </a:buClr>
              <a:buSzPts val="1100"/>
              <a:buFont typeface="Century Gothic"/>
              <a:buNone/>
              <a:defRPr/>
            </a:lvl9pPr>
          </a:lstStyle>
          <a:p/>
        </p:txBody>
      </p:sp>
      <p:sp>
        <p:nvSpPr>
          <p:cNvPr id="164" name="Google Shape;164;p3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Clr>
                <a:srgbClr val="888888"/>
              </a:buClr>
              <a:buSzPts val="1100"/>
              <a:buFont typeface="Century Gothic"/>
              <a:buNone/>
              <a:defRPr/>
            </a:lvl1pPr>
            <a:lvl2pPr lvl="1" rtl="0" algn="l">
              <a:spcBef>
                <a:spcPts val="0"/>
              </a:spcBef>
              <a:spcAft>
                <a:spcPts val="0"/>
              </a:spcAft>
              <a:buClr>
                <a:schemeClr val="dk1"/>
              </a:buClr>
              <a:buSzPts val="1100"/>
              <a:buFont typeface="Century Gothic"/>
              <a:buNone/>
              <a:defRPr/>
            </a:lvl2pPr>
            <a:lvl3pPr lvl="2" rtl="0" algn="l">
              <a:spcBef>
                <a:spcPts val="0"/>
              </a:spcBef>
              <a:spcAft>
                <a:spcPts val="0"/>
              </a:spcAft>
              <a:buClr>
                <a:schemeClr val="dk1"/>
              </a:buClr>
              <a:buSzPts val="1100"/>
              <a:buFont typeface="Century Gothic"/>
              <a:buNone/>
              <a:defRPr/>
            </a:lvl3pPr>
            <a:lvl4pPr lvl="3" rtl="0" algn="l">
              <a:spcBef>
                <a:spcPts val="0"/>
              </a:spcBef>
              <a:spcAft>
                <a:spcPts val="0"/>
              </a:spcAft>
              <a:buClr>
                <a:schemeClr val="dk1"/>
              </a:buClr>
              <a:buSzPts val="1100"/>
              <a:buFont typeface="Century Gothic"/>
              <a:buNone/>
              <a:defRPr/>
            </a:lvl4pPr>
            <a:lvl5pPr lvl="4" rtl="0" algn="l">
              <a:spcBef>
                <a:spcPts val="0"/>
              </a:spcBef>
              <a:spcAft>
                <a:spcPts val="0"/>
              </a:spcAft>
              <a:buClr>
                <a:schemeClr val="dk1"/>
              </a:buClr>
              <a:buSzPts val="1100"/>
              <a:buFont typeface="Century Gothic"/>
              <a:buNone/>
              <a:defRPr/>
            </a:lvl5pPr>
            <a:lvl6pPr lvl="5" rtl="0" algn="l">
              <a:spcBef>
                <a:spcPts val="0"/>
              </a:spcBef>
              <a:spcAft>
                <a:spcPts val="0"/>
              </a:spcAft>
              <a:buClr>
                <a:schemeClr val="dk1"/>
              </a:buClr>
              <a:buSzPts val="1100"/>
              <a:buFont typeface="Century Gothic"/>
              <a:buNone/>
              <a:defRPr/>
            </a:lvl6pPr>
            <a:lvl7pPr lvl="6" rtl="0" algn="l">
              <a:spcBef>
                <a:spcPts val="0"/>
              </a:spcBef>
              <a:spcAft>
                <a:spcPts val="0"/>
              </a:spcAft>
              <a:buClr>
                <a:schemeClr val="dk1"/>
              </a:buClr>
              <a:buSzPts val="1100"/>
              <a:buFont typeface="Century Gothic"/>
              <a:buNone/>
              <a:defRPr/>
            </a:lvl7pPr>
            <a:lvl8pPr lvl="7" rtl="0" algn="l">
              <a:spcBef>
                <a:spcPts val="0"/>
              </a:spcBef>
              <a:spcAft>
                <a:spcPts val="0"/>
              </a:spcAft>
              <a:buClr>
                <a:schemeClr val="dk1"/>
              </a:buClr>
              <a:buSzPts val="1100"/>
              <a:buFont typeface="Century Gothic"/>
              <a:buNone/>
              <a:defRPr/>
            </a:lvl8pPr>
            <a:lvl9pPr lvl="8" rtl="0" algn="l">
              <a:spcBef>
                <a:spcPts val="0"/>
              </a:spcBef>
              <a:spcAft>
                <a:spcPts val="0"/>
              </a:spcAft>
              <a:buClr>
                <a:schemeClr val="dk1"/>
              </a:buClr>
              <a:buSzPts val="1100"/>
              <a:buFont typeface="Century Gothic"/>
              <a:buNone/>
              <a:defRPr/>
            </a:lvl9pPr>
          </a:lstStyle>
          <a:p/>
        </p:txBody>
      </p:sp>
      <p:sp>
        <p:nvSpPr>
          <p:cNvPr id="165" name="Google Shape;165;p3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spcAft>
                <a:spcPts val="0"/>
              </a:spcAft>
              <a:buClr>
                <a:srgbClr val="888888"/>
              </a:buClr>
              <a:buSzPts val="900"/>
              <a:buFont typeface="Century Gothic"/>
              <a:buNone/>
              <a:defRPr b="0" i="0" sz="900" u="none" cap="none" strike="noStrike">
                <a:solidFill>
                  <a:srgbClr val="888888"/>
                </a:solidFill>
                <a:latin typeface="Century Gothic"/>
                <a:ea typeface="Century Gothic"/>
                <a:cs typeface="Century Gothic"/>
                <a:sym typeface="Century Gothic"/>
              </a:defRPr>
            </a:lvl1pPr>
            <a:lvl2pPr indent="0" lvl="1" marL="0" marR="0" rtl="0" algn="r">
              <a:spcBef>
                <a:spcPts val="0"/>
              </a:spcBef>
              <a:spcAft>
                <a:spcPts val="0"/>
              </a:spcAft>
              <a:buClr>
                <a:srgbClr val="888888"/>
              </a:buClr>
              <a:buSzPts val="900"/>
              <a:buFont typeface="Century Gothic"/>
              <a:buNone/>
              <a:defRPr b="0" i="0" sz="900" u="none" cap="none" strike="noStrike">
                <a:solidFill>
                  <a:srgbClr val="888888"/>
                </a:solidFill>
                <a:latin typeface="Century Gothic"/>
                <a:ea typeface="Century Gothic"/>
                <a:cs typeface="Century Gothic"/>
                <a:sym typeface="Century Gothic"/>
              </a:defRPr>
            </a:lvl2pPr>
            <a:lvl3pPr indent="0" lvl="2" marL="0" marR="0" rtl="0" algn="r">
              <a:spcBef>
                <a:spcPts val="0"/>
              </a:spcBef>
              <a:spcAft>
                <a:spcPts val="0"/>
              </a:spcAft>
              <a:buClr>
                <a:srgbClr val="888888"/>
              </a:buClr>
              <a:buSzPts val="900"/>
              <a:buFont typeface="Century Gothic"/>
              <a:buNone/>
              <a:defRPr b="0" i="0" sz="900" u="none" cap="none" strike="noStrike">
                <a:solidFill>
                  <a:srgbClr val="888888"/>
                </a:solidFill>
                <a:latin typeface="Century Gothic"/>
                <a:ea typeface="Century Gothic"/>
                <a:cs typeface="Century Gothic"/>
                <a:sym typeface="Century Gothic"/>
              </a:defRPr>
            </a:lvl3pPr>
            <a:lvl4pPr indent="0" lvl="3" marL="0" marR="0" rtl="0" algn="r">
              <a:spcBef>
                <a:spcPts val="0"/>
              </a:spcBef>
              <a:spcAft>
                <a:spcPts val="0"/>
              </a:spcAft>
              <a:buClr>
                <a:srgbClr val="888888"/>
              </a:buClr>
              <a:buSzPts val="900"/>
              <a:buFont typeface="Century Gothic"/>
              <a:buNone/>
              <a:defRPr b="0" i="0" sz="900" u="none" cap="none" strike="noStrike">
                <a:solidFill>
                  <a:srgbClr val="888888"/>
                </a:solidFill>
                <a:latin typeface="Century Gothic"/>
                <a:ea typeface="Century Gothic"/>
                <a:cs typeface="Century Gothic"/>
                <a:sym typeface="Century Gothic"/>
              </a:defRPr>
            </a:lvl4pPr>
            <a:lvl5pPr indent="0" lvl="4" marL="0" marR="0" rtl="0" algn="r">
              <a:spcBef>
                <a:spcPts val="0"/>
              </a:spcBef>
              <a:spcAft>
                <a:spcPts val="0"/>
              </a:spcAft>
              <a:buClr>
                <a:srgbClr val="888888"/>
              </a:buClr>
              <a:buSzPts val="900"/>
              <a:buFont typeface="Century Gothic"/>
              <a:buNone/>
              <a:defRPr b="0" i="0" sz="900" u="none" cap="none" strike="noStrike">
                <a:solidFill>
                  <a:srgbClr val="888888"/>
                </a:solidFill>
                <a:latin typeface="Century Gothic"/>
                <a:ea typeface="Century Gothic"/>
                <a:cs typeface="Century Gothic"/>
                <a:sym typeface="Century Gothic"/>
              </a:defRPr>
            </a:lvl5pPr>
            <a:lvl6pPr indent="0" lvl="5" marL="0" marR="0" rtl="0" algn="r">
              <a:spcBef>
                <a:spcPts val="0"/>
              </a:spcBef>
              <a:spcAft>
                <a:spcPts val="0"/>
              </a:spcAft>
              <a:buClr>
                <a:srgbClr val="888888"/>
              </a:buClr>
              <a:buSzPts val="900"/>
              <a:buFont typeface="Century Gothic"/>
              <a:buNone/>
              <a:defRPr b="0" i="0" sz="900" u="none" cap="none" strike="noStrike">
                <a:solidFill>
                  <a:srgbClr val="888888"/>
                </a:solidFill>
                <a:latin typeface="Century Gothic"/>
                <a:ea typeface="Century Gothic"/>
                <a:cs typeface="Century Gothic"/>
                <a:sym typeface="Century Gothic"/>
              </a:defRPr>
            </a:lvl6pPr>
            <a:lvl7pPr indent="0" lvl="6" marL="0" marR="0" rtl="0" algn="r">
              <a:spcBef>
                <a:spcPts val="0"/>
              </a:spcBef>
              <a:spcAft>
                <a:spcPts val="0"/>
              </a:spcAft>
              <a:buClr>
                <a:srgbClr val="888888"/>
              </a:buClr>
              <a:buSzPts val="900"/>
              <a:buFont typeface="Century Gothic"/>
              <a:buNone/>
              <a:defRPr b="0" i="0" sz="900" u="none" cap="none" strike="noStrike">
                <a:solidFill>
                  <a:srgbClr val="888888"/>
                </a:solidFill>
                <a:latin typeface="Century Gothic"/>
                <a:ea typeface="Century Gothic"/>
                <a:cs typeface="Century Gothic"/>
                <a:sym typeface="Century Gothic"/>
              </a:defRPr>
            </a:lvl7pPr>
            <a:lvl8pPr indent="0" lvl="7" marL="0" marR="0" rtl="0" algn="r">
              <a:spcBef>
                <a:spcPts val="0"/>
              </a:spcBef>
              <a:spcAft>
                <a:spcPts val="0"/>
              </a:spcAft>
              <a:buClr>
                <a:srgbClr val="888888"/>
              </a:buClr>
              <a:buSzPts val="900"/>
              <a:buFont typeface="Century Gothic"/>
              <a:buNone/>
              <a:defRPr b="0" i="0" sz="900" u="none" cap="none" strike="noStrike">
                <a:solidFill>
                  <a:srgbClr val="888888"/>
                </a:solidFill>
                <a:latin typeface="Century Gothic"/>
                <a:ea typeface="Century Gothic"/>
                <a:cs typeface="Century Gothic"/>
                <a:sym typeface="Century Gothic"/>
              </a:defRPr>
            </a:lvl8pPr>
            <a:lvl9pPr indent="0" lvl="8" marL="0" marR="0" rtl="0" algn="r">
              <a:spcBef>
                <a:spcPts val="0"/>
              </a:spcBef>
              <a:spcAft>
                <a:spcPts val="0"/>
              </a:spcAft>
              <a:buClr>
                <a:srgbClr val="888888"/>
              </a:buClr>
              <a:buSzPts val="900"/>
              <a:buFont typeface="Century Gothic"/>
              <a:buNone/>
              <a:defRPr b="0" i="0" sz="900" u="none" cap="none" strike="noStrike">
                <a:solidFill>
                  <a:srgbClr val="888888"/>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66" name="Shape 166"/>
        <p:cNvGrpSpPr/>
        <p:nvPr/>
      </p:nvGrpSpPr>
      <p:grpSpPr>
        <a:xfrm>
          <a:off x="0" y="0"/>
          <a:ext cx="0" cy="0"/>
          <a:chOff x="0" y="0"/>
          <a:chExt cx="0" cy="0"/>
        </a:xfrm>
      </p:grpSpPr>
      <p:sp>
        <p:nvSpPr>
          <p:cNvPr descr="Tag=AccentColor&#10;Flavor=Light&#10;Target=Fill" id="167" name="Google Shape;167;p34"/>
          <p:cNvSpPr/>
          <p:nvPr/>
        </p:nvSpPr>
        <p:spPr>
          <a:xfrm flipH="1">
            <a:off x="1" y="236333"/>
            <a:ext cx="2266157" cy="1076582"/>
          </a:xfrm>
          <a:custGeom>
            <a:rect b="b" l="l" r="r" t="t"/>
            <a:pathLst>
              <a:path extrusionOk="0" h="1435442" w="3021543">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entury Gothic"/>
              <a:ea typeface="Century Gothic"/>
              <a:cs typeface="Century Gothic"/>
              <a:sym typeface="Century Gothic"/>
            </a:endParaRPr>
          </a:p>
        </p:txBody>
      </p:sp>
      <p:sp>
        <p:nvSpPr>
          <p:cNvPr id="168" name="Google Shape;168;p34"/>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3000"/>
              <a:buFont typeface="Century Gothic"/>
              <a:buNone/>
              <a:defRPr sz="30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69" name="Google Shape;169;p34"/>
          <p:cNvSpPr txBox="1"/>
          <p:nvPr>
            <p:ph idx="1" type="body"/>
          </p:nvPr>
        </p:nvSpPr>
        <p:spPr>
          <a:xfrm>
            <a:off x="628650" y="1508760"/>
            <a:ext cx="7886700" cy="3120300"/>
          </a:xfrm>
          <a:prstGeom prst="rect">
            <a:avLst/>
          </a:prstGeom>
          <a:noFill/>
          <a:ln>
            <a:noFill/>
          </a:ln>
        </p:spPr>
        <p:txBody>
          <a:bodyPr anchorCtr="0" anchor="t" bIns="34275" lIns="68575" spcFirstLastPara="1" rIns="68575" wrap="square" tIns="34275">
            <a:normAutofit/>
          </a:bodyPr>
          <a:lstStyle>
            <a:lvl1pPr indent="-317500" lvl="0" marL="457200" rtl="0" algn="l">
              <a:lnSpc>
                <a:spcPct val="100000"/>
              </a:lnSpc>
              <a:spcBef>
                <a:spcPts val="800"/>
              </a:spcBef>
              <a:spcAft>
                <a:spcPts val="0"/>
              </a:spcAft>
              <a:buClr>
                <a:schemeClr val="dk1"/>
              </a:buClr>
              <a:buSzPts val="1400"/>
              <a:buChar char="•"/>
              <a:defRPr/>
            </a:lvl1pPr>
            <a:lvl2pPr indent="-317500" lvl="1" marL="914400" rtl="0" algn="l">
              <a:lnSpc>
                <a:spcPct val="100000"/>
              </a:lnSpc>
              <a:spcBef>
                <a:spcPts val="400"/>
              </a:spcBef>
              <a:spcAft>
                <a:spcPts val="0"/>
              </a:spcAft>
              <a:buClr>
                <a:schemeClr val="dk1"/>
              </a:buClr>
              <a:buSzPts val="1400"/>
              <a:buChar char="•"/>
              <a:defRPr/>
            </a:lvl2pPr>
            <a:lvl3pPr indent="-317500" lvl="2" marL="1371600" rtl="0" algn="l">
              <a:lnSpc>
                <a:spcPct val="100000"/>
              </a:lnSpc>
              <a:spcBef>
                <a:spcPts val="400"/>
              </a:spcBef>
              <a:spcAft>
                <a:spcPts val="0"/>
              </a:spcAft>
              <a:buClr>
                <a:schemeClr val="dk1"/>
              </a:buClr>
              <a:buSzPts val="1400"/>
              <a:buChar char="•"/>
              <a:defRPr/>
            </a:lvl3pPr>
            <a:lvl4pPr indent="-317500" lvl="3" marL="1828800" rtl="0" algn="l">
              <a:lnSpc>
                <a:spcPct val="100000"/>
              </a:lnSpc>
              <a:spcBef>
                <a:spcPts val="400"/>
              </a:spcBef>
              <a:spcAft>
                <a:spcPts val="0"/>
              </a:spcAft>
              <a:buClr>
                <a:schemeClr val="dk1"/>
              </a:buClr>
              <a:buSzPts val="1400"/>
              <a:buChar char="•"/>
              <a:defRPr/>
            </a:lvl4pPr>
            <a:lvl5pPr indent="-317500" lvl="4" marL="2286000" rtl="0" algn="l">
              <a:lnSpc>
                <a:spcPct val="10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70" name="Google Shape;170;p3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71" name="Google Shape;171;p3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72" name="Google Shape;172;p3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3" name="Shape 173"/>
        <p:cNvGrpSpPr/>
        <p:nvPr/>
      </p:nvGrpSpPr>
      <p:grpSpPr>
        <a:xfrm>
          <a:off x="0" y="0"/>
          <a:ext cx="0" cy="0"/>
          <a:chOff x="0" y="0"/>
          <a:chExt cx="0" cy="0"/>
        </a:xfrm>
      </p:grpSpPr>
      <p:sp>
        <p:nvSpPr>
          <p:cNvPr descr="Tag=AccentColor&#10;Flavor=Light&#10;Target=Fill" id="174" name="Google Shape;174;p35"/>
          <p:cNvSpPr/>
          <p:nvPr/>
        </p:nvSpPr>
        <p:spPr>
          <a:xfrm>
            <a:off x="5407362" y="0"/>
            <a:ext cx="3103828" cy="4318158"/>
          </a:xfrm>
          <a:custGeom>
            <a:rect b="b" l="l" r="r" t="t"/>
            <a:pathLst>
              <a:path extrusionOk="0" h="5956080" w="3843750">
                <a:moveTo>
                  <a:pt x="0" y="346"/>
                </a:moveTo>
                <a:cubicBezTo>
                  <a:pt x="12120" y="1234155"/>
                  <a:pt x="72720" y="2447534"/>
                  <a:pt x="72373" y="2447534"/>
                </a:cubicBezTo>
                <a:cubicBezTo>
                  <a:pt x="72720" y="2449265"/>
                  <a:pt x="114274" y="3641520"/>
                  <a:pt x="145093" y="3878724"/>
                </a:cubicBezTo>
                <a:cubicBezTo>
                  <a:pt x="176258" y="4119392"/>
                  <a:pt x="210194" y="3969797"/>
                  <a:pt x="237897" y="4208041"/>
                </a:cubicBezTo>
                <a:cubicBezTo>
                  <a:pt x="250017" y="4367677"/>
                  <a:pt x="237204" y="4527661"/>
                  <a:pt x="281875" y="4677601"/>
                </a:cubicBezTo>
                <a:cubicBezTo>
                  <a:pt x="278758" y="4908226"/>
                  <a:pt x="338319" y="5059552"/>
                  <a:pt x="360135" y="5287407"/>
                </a:cubicBezTo>
                <a:cubicBezTo>
                  <a:pt x="370177" y="5468860"/>
                  <a:pt x="348015" y="5649274"/>
                  <a:pt x="414155" y="5817914"/>
                </a:cubicBezTo>
                <a:cubicBezTo>
                  <a:pt x="467137" y="5947770"/>
                  <a:pt x="534662" y="6049578"/>
                  <a:pt x="681487" y="5914873"/>
                </a:cubicBezTo>
                <a:cubicBezTo>
                  <a:pt x="680448" y="5747964"/>
                  <a:pt x="925963" y="5772897"/>
                  <a:pt x="892373" y="5605295"/>
                </a:cubicBezTo>
                <a:cubicBezTo>
                  <a:pt x="1003184" y="5641309"/>
                  <a:pt x="945009" y="5759046"/>
                  <a:pt x="1027770" y="5804063"/>
                </a:cubicBezTo>
                <a:cubicBezTo>
                  <a:pt x="1099105" y="5719915"/>
                  <a:pt x="1051664" y="5551968"/>
                  <a:pt x="1200566" y="5527036"/>
                </a:cubicBezTo>
                <a:cubicBezTo>
                  <a:pt x="1352931" y="5564088"/>
                  <a:pt x="1336655" y="5453970"/>
                  <a:pt x="1348083" y="5363590"/>
                </a:cubicBezTo>
                <a:cubicBezTo>
                  <a:pt x="1370938" y="5149586"/>
                  <a:pt x="1389291" y="5009687"/>
                  <a:pt x="1425997" y="4800532"/>
                </a:cubicBezTo>
                <a:cubicBezTo>
                  <a:pt x="1436385" y="4748243"/>
                  <a:pt x="1415608" y="4628775"/>
                  <a:pt x="1517416" y="4640549"/>
                </a:cubicBezTo>
                <a:cubicBezTo>
                  <a:pt x="1596022" y="4651976"/>
                  <a:pt x="1566242" y="4746512"/>
                  <a:pt x="1569705" y="4803995"/>
                </a:cubicBezTo>
                <a:cubicBezTo>
                  <a:pt x="1600177" y="5128809"/>
                  <a:pt x="1532998" y="5109763"/>
                  <a:pt x="1530921" y="5433885"/>
                </a:cubicBezTo>
                <a:cubicBezTo>
                  <a:pt x="1530574" y="5446697"/>
                  <a:pt x="1580786" y="5458125"/>
                  <a:pt x="1614721" y="5319957"/>
                </a:cubicBezTo>
                <a:cubicBezTo>
                  <a:pt x="1681208" y="5047432"/>
                  <a:pt x="1760507" y="4832736"/>
                  <a:pt x="1800676" y="4608691"/>
                </a:cubicBezTo>
                <a:cubicBezTo>
                  <a:pt x="1848463" y="4656824"/>
                  <a:pt x="1889671" y="4439704"/>
                  <a:pt x="1918759" y="4486799"/>
                </a:cubicBezTo>
                <a:cubicBezTo>
                  <a:pt x="1932264" y="4566098"/>
                  <a:pt x="1956503" y="4642626"/>
                  <a:pt x="2009139" y="4715000"/>
                </a:cubicBezTo>
                <a:cubicBezTo>
                  <a:pt x="2054502" y="4933851"/>
                  <a:pt x="2004983" y="5137812"/>
                  <a:pt x="2135532" y="5321689"/>
                </a:cubicBezTo>
                <a:cubicBezTo>
                  <a:pt x="2135532" y="5321689"/>
                  <a:pt x="2137610" y="5265245"/>
                  <a:pt x="2209291" y="5028733"/>
                </a:cubicBezTo>
                <a:cubicBezTo>
                  <a:pt x="2267120" y="4838277"/>
                  <a:pt x="2341225" y="4936622"/>
                  <a:pt x="2501208" y="4457711"/>
                </a:cubicBezTo>
                <a:cubicBezTo>
                  <a:pt x="2545186" y="4641934"/>
                  <a:pt x="2446495" y="4877753"/>
                  <a:pt x="2695127" y="4973674"/>
                </a:cubicBezTo>
                <a:cubicBezTo>
                  <a:pt x="2743260" y="4833775"/>
                  <a:pt x="2706208" y="4662365"/>
                  <a:pt x="2825329" y="4563328"/>
                </a:cubicBezTo>
                <a:cubicBezTo>
                  <a:pt x="2859958" y="4534586"/>
                  <a:pt x="2884890" y="4501689"/>
                  <a:pt x="2904628" y="4466368"/>
                </a:cubicBezTo>
                <a:cubicBezTo>
                  <a:pt x="2910515" y="4484375"/>
                  <a:pt x="2916749" y="4503074"/>
                  <a:pt x="2922635" y="4519696"/>
                </a:cubicBezTo>
                <a:cubicBezTo>
                  <a:pt x="2946529" y="4491647"/>
                  <a:pt x="3082618" y="3784882"/>
                  <a:pt x="3089544" y="3606545"/>
                </a:cubicBezTo>
                <a:cubicBezTo>
                  <a:pt x="3124172" y="3733285"/>
                  <a:pt x="3150490" y="3989882"/>
                  <a:pt x="3150490" y="3989882"/>
                </a:cubicBezTo>
                <a:cubicBezTo>
                  <a:pt x="3150490" y="3989882"/>
                  <a:pt x="3300085" y="3936900"/>
                  <a:pt x="3755448" y="1538193"/>
                </a:cubicBezTo>
                <a:cubicBezTo>
                  <a:pt x="3791461" y="1348775"/>
                  <a:pt x="3824704" y="697762"/>
                  <a:pt x="3850330" y="0"/>
                </a:cubicBezTo>
                <a:lnTo>
                  <a:pt x="0" y="0"/>
                </a:lnTo>
                <a:close/>
              </a:path>
            </a:pathLst>
          </a:custGeom>
          <a:solidFill>
            <a:schemeClr val="accent1">
              <a:alpha val="20000"/>
            </a:schemeClr>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entury Gothic"/>
              <a:ea typeface="Century Gothic"/>
              <a:cs typeface="Century Gothic"/>
              <a:sym typeface="Century Gothic"/>
            </a:endParaRPr>
          </a:p>
        </p:txBody>
      </p:sp>
      <p:sp>
        <p:nvSpPr>
          <p:cNvPr id="175" name="Google Shape;175;p35"/>
          <p:cNvSpPr txBox="1"/>
          <p:nvPr>
            <p:ph type="title"/>
          </p:nvPr>
        </p:nvSpPr>
        <p:spPr>
          <a:xfrm>
            <a:off x="623888" y="809243"/>
            <a:ext cx="3950100" cy="23523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3600"/>
              <a:buFont typeface="Century Gothic"/>
              <a:buNone/>
              <a:defRPr sz="36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76" name="Google Shape;176;p35"/>
          <p:cNvSpPr txBox="1"/>
          <p:nvPr>
            <p:ph idx="1" type="body"/>
          </p:nvPr>
        </p:nvSpPr>
        <p:spPr>
          <a:xfrm>
            <a:off x="623888" y="3209544"/>
            <a:ext cx="3950100" cy="1125300"/>
          </a:xfrm>
          <a:prstGeom prst="rect">
            <a:avLst/>
          </a:prstGeom>
          <a:noFill/>
          <a:ln>
            <a:noFill/>
          </a:ln>
        </p:spPr>
        <p:txBody>
          <a:bodyPr anchorCtr="0" anchor="t" bIns="34275" lIns="68575" spcFirstLastPara="1" rIns="68575" wrap="square" tIns="34275">
            <a:normAutofit/>
          </a:bodyPr>
          <a:lstStyle>
            <a:lvl1pPr indent="-228600" lvl="0" marL="457200" rtl="0" algn="l">
              <a:lnSpc>
                <a:spcPct val="100000"/>
              </a:lnSpc>
              <a:spcBef>
                <a:spcPts val="800"/>
              </a:spcBef>
              <a:spcAft>
                <a:spcPts val="0"/>
              </a:spcAft>
              <a:buClr>
                <a:schemeClr val="dk1"/>
              </a:buClr>
              <a:buSzPts val="1800"/>
              <a:buNone/>
              <a:defRPr sz="1800" cap="none">
                <a:solidFill>
                  <a:schemeClr val="dk1"/>
                </a:solidFill>
              </a:defRPr>
            </a:lvl1pPr>
            <a:lvl2pPr indent="-228600" lvl="1" marL="914400" rtl="0" algn="l">
              <a:lnSpc>
                <a:spcPct val="100000"/>
              </a:lnSpc>
              <a:spcBef>
                <a:spcPts val="400"/>
              </a:spcBef>
              <a:spcAft>
                <a:spcPts val="0"/>
              </a:spcAft>
              <a:buClr>
                <a:srgbClr val="888888"/>
              </a:buClr>
              <a:buSzPts val="1500"/>
              <a:buNone/>
              <a:defRPr sz="1500">
                <a:solidFill>
                  <a:srgbClr val="888888"/>
                </a:solidFill>
              </a:defRPr>
            </a:lvl2pPr>
            <a:lvl3pPr indent="-228600" lvl="2" marL="1371600" rtl="0" algn="l">
              <a:lnSpc>
                <a:spcPct val="100000"/>
              </a:lnSpc>
              <a:spcBef>
                <a:spcPts val="400"/>
              </a:spcBef>
              <a:spcAft>
                <a:spcPts val="0"/>
              </a:spcAft>
              <a:buClr>
                <a:srgbClr val="888888"/>
              </a:buClr>
              <a:buSzPts val="1400"/>
              <a:buNone/>
              <a:defRPr sz="1400">
                <a:solidFill>
                  <a:srgbClr val="888888"/>
                </a:solidFill>
              </a:defRPr>
            </a:lvl3pPr>
            <a:lvl4pPr indent="-228600" lvl="3" marL="1828800" rtl="0" algn="l">
              <a:lnSpc>
                <a:spcPct val="100000"/>
              </a:lnSpc>
              <a:spcBef>
                <a:spcPts val="400"/>
              </a:spcBef>
              <a:spcAft>
                <a:spcPts val="0"/>
              </a:spcAft>
              <a:buClr>
                <a:srgbClr val="888888"/>
              </a:buClr>
              <a:buSzPts val="1200"/>
              <a:buNone/>
              <a:defRPr sz="1200">
                <a:solidFill>
                  <a:srgbClr val="888888"/>
                </a:solidFill>
              </a:defRPr>
            </a:lvl4pPr>
            <a:lvl5pPr indent="-228600" lvl="4" marL="2286000" rtl="0" algn="l">
              <a:lnSpc>
                <a:spcPct val="100000"/>
              </a:lnSpc>
              <a:spcBef>
                <a:spcPts val="400"/>
              </a:spcBef>
              <a:spcAft>
                <a:spcPts val="0"/>
              </a:spcAft>
              <a:buClr>
                <a:srgbClr val="888888"/>
              </a:buClr>
              <a:buSzPts val="1200"/>
              <a:buNone/>
              <a:defRPr sz="1200">
                <a:solidFill>
                  <a:srgbClr val="888888"/>
                </a:solidFill>
              </a:defRPr>
            </a:lvl5pPr>
            <a:lvl6pPr indent="-228600" lvl="5" marL="2743200" rtl="0" algn="l">
              <a:lnSpc>
                <a:spcPct val="90000"/>
              </a:lnSpc>
              <a:spcBef>
                <a:spcPts val="400"/>
              </a:spcBef>
              <a:spcAft>
                <a:spcPts val="0"/>
              </a:spcAft>
              <a:buClr>
                <a:srgbClr val="888888"/>
              </a:buClr>
              <a:buSzPts val="1200"/>
              <a:buNone/>
              <a:defRPr sz="1200">
                <a:solidFill>
                  <a:srgbClr val="888888"/>
                </a:solidFill>
              </a:defRPr>
            </a:lvl6pPr>
            <a:lvl7pPr indent="-228600" lvl="6" marL="3200400" rtl="0" algn="l">
              <a:lnSpc>
                <a:spcPct val="90000"/>
              </a:lnSpc>
              <a:spcBef>
                <a:spcPts val="400"/>
              </a:spcBef>
              <a:spcAft>
                <a:spcPts val="0"/>
              </a:spcAft>
              <a:buClr>
                <a:srgbClr val="888888"/>
              </a:buClr>
              <a:buSzPts val="1200"/>
              <a:buNone/>
              <a:defRPr sz="1200">
                <a:solidFill>
                  <a:srgbClr val="888888"/>
                </a:solidFill>
              </a:defRPr>
            </a:lvl7pPr>
            <a:lvl8pPr indent="-228600" lvl="7" marL="3657600" rtl="0" algn="l">
              <a:lnSpc>
                <a:spcPct val="90000"/>
              </a:lnSpc>
              <a:spcBef>
                <a:spcPts val="400"/>
              </a:spcBef>
              <a:spcAft>
                <a:spcPts val="0"/>
              </a:spcAft>
              <a:buClr>
                <a:srgbClr val="888888"/>
              </a:buClr>
              <a:buSzPts val="1200"/>
              <a:buNone/>
              <a:defRPr sz="1200">
                <a:solidFill>
                  <a:srgbClr val="888888"/>
                </a:solidFill>
              </a:defRPr>
            </a:lvl8pPr>
            <a:lvl9pPr indent="-228600" lvl="8" marL="4114800" rtl="0" algn="l">
              <a:lnSpc>
                <a:spcPct val="90000"/>
              </a:lnSpc>
              <a:spcBef>
                <a:spcPts val="400"/>
              </a:spcBef>
              <a:spcAft>
                <a:spcPts val="0"/>
              </a:spcAft>
              <a:buClr>
                <a:srgbClr val="888888"/>
              </a:buClr>
              <a:buSzPts val="1200"/>
              <a:buNone/>
              <a:defRPr sz="1200">
                <a:solidFill>
                  <a:srgbClr val="888888"/>
                </a:solidFill>
              </a:defRPr>
            </a:lvl9pPr>
          </a:lstStyle>
          <a:p/>
        </p:txBody>
      </p:sp>
      <p:sp>
        <p:nvSpPr>
          <p:cNvPr id="177" name="Google Shape;177;p3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78" name="Google Shape;178;p3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79" name="Google Shape;179;p3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80" name="Shape 180"/>
        <p:cNvGrpSpPr/>
        <p:nvPr/>
      </p:nvGrpSpPr>
      <p:grpSpPr>
        <a:xfrm>
          <a:off x="0" y="0"/>
          <a:ext cx="0" cy="0"/>
          <a:chOff x="0" y="0"/>
          <a:chExt cx="0" cy="0"/>
        </a:xfrm>
      </p:grpSpPr>
      <p:sp>
        <p:nvSpPr>
          <p:cNvPr descr="Tag=AccentColor&#10;Flavor=Light&#10;Target=Fill" id="181" name="Google Shape;181;p36"/>
          <p:cNvSpPr/>
          <p:nvPr/>
        </p:nvSpPr>
        <p:spPr>
          <a:xfrm flipH="1">
            <a:off x="1" y="236333"/>
            <a:ext cx="2266157" cy="1076582"/>
          </a:xfrm>
          <a:custGeom>
            <a:rect b="b" l="l" r="r" t="t"/>
            <a:pathLst>
              <a:path extrusionOk="0" h="1435442" w="3021543">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entury Gothic"/>
              <a:ea typeface="Century Gothic"/>
              <a:cs typeface="Century Gothic"/>
              <a:sym typeface="Century Gothic"/>
            </a:endParaRPr>
          </a:p>
        </p:txBody>
      </p:sp>
      <p:sp>
        <p:nvSpPr>
          <p:cNvPr id="182" name="Google Shape;182;p36"/>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3000"/>
              <a:buFont typeface="Century Gothic"/>
              <a:buNone/>
              <a:defRPr sz="30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83" name="Google Shape;183;p36"/>
          <p:cNvSpPr txBox="1"/>
          <p:nvPr>
            <p:ph idx="1" type="body"/>
          </p:nvPr>
        </p:nvSpPr>
        <p:spPr>
          <a:xfrm>
            <a:off x="628650" y="1508760"/>
            <a:ext cx="3703200" cy="3120300"/>
          </a:xfrm>
          <a:prstGeom prst="rect">
            <a:avLst/>
          </a:prstGeom>
          <a:noFill/>
          <a:ln>
            <a:noFill/>
          </a:ln>
        </p:spPr>
        <p:txBody>
          <a:bodyPr anchorCtr="0" anchor="t" bIns="34275" lIns="68575" spcFirstLastPara="1" rIns="68575" wrap="square" tIns="34275">
            <a:normAutofit/>
          </a:bodyPr>
          <a:lstStyle>
            <a:lvl1pPr indent="-317500" lvl="0" marL="457200" rtl="0" algn="l">
              <a:lnSpc>
                <a:spcPct val="100000"/>
              </a:lnSpc>
              <a:spcBef>
                <a:spcPts val="800"/>
              </a:spcBef>
              <a:spcAft>
                <a:spcPts val="0"/>
              </a:spcAft>
              <a:buClr>
                <a:schemeClr val="dk1"/>
              </a:buClr>
              <a:buSzPts val="1400"/>
              <a:buChar char="•"/>
              <a:defRPr/>
            </a:lvl1pPr>
            <a:lvl2pPr indent="-317500" lvl="1" marL="914400" rtl="0" algn="l">
              <a:lnSpc>
                <a:spcPct val="100000"/>
              </a:lnSpc>
              <a:spcBef>
                <a:spcPts val="400"/>
              </a:spcBef>
              <a:spcAft>
                <a:spcPts val="0"/>
              </a:spcAft>
              <a:buClr>
                <a:schemeClr val="dk1"/>
              </a:buClr>
              <a:buSzPts val="1400"/>
              <a:buChar char="•"/>
              <a:defRPr/>
            </a:lvl2pPr>
            <a:lvl3pPr indent="-317500" lvl="2" marL="1371600" rtl="0" algn="l">
              <a:lnSpc>
                <a:spcPct val="100000"/>
              </a:lnSpc>
              <a:spcBef>
                <a:spcPts val="400"/>
              </a:spcBef>
              <a:spcAft>
                <a:spcPts val="0"/>
              </a:spcAft>
              <a:buClr>
                <a:schemeClr val="dk1"/>
              </a:buClr>
              <a:buSzPts val="1400"/>
              <a:buChar char="•"/>
              <a:defRPr/>
            </a:lvl3pPr>
            <a:lvl4pPr indent="-317500" lvl="3" marL="1828800" rtl="0" algn="l">
              <a:lnSpc>
                <a:spcPct val="100000"/>
              </a:lnSpc>
              <a:spcBef>
                <a:spcPts val="400"/>
              </a:spcBef>
              <a:spcAft>
                <a:spcPts val="0"/>
              </a:spcAft>
              <a:buClr>
                <a:schemeClr val="dk1"/>
              </a:buClr>
              <a:buSzPts val="1400"/>
              <a:buChar char="•"/>
              <a:defRPr/>
            </a:lvl4pPr>
            <a:lvl5pPr indent="-317500" lvl="4" marL="2286000" rtl="0" algn="l">
              <a:lnSpc>
                <a:spcPct val="10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84" name="Google Shape;184;p36"/>
          <p:cNvSpPr txBox="1"/>
          <p:nvPr>
            <p:ph idx="2" type="body"/>
          </p:nvPr>
        </p:nvSpPr>
        <p:spPr>
          <a:xfrm>
            <a:off x="4814316" y="1508760"/>
            <a:ext cx="3703200" cy="3120300"/>
          </a:xfrm>
          <a:prstGeom prst="rect">
            <a:avLst/>
          </a:prstGeom>
          <a:noFill/>
          <a:ln>
            <a:noFill/>
          </a:ln>
        </p:spPr>
        <p:txBody>
          <a:bodyPr anchorCtr="0" anchor="t" bIns="34275" lIns="68575" spcFirstLastPara="1" rIns="68575" wrap="square" tIns="34275">
            <a:normAutofit/>
          </a:bodyPr>
          <a:lstStyle>
            <a:lvl1pPr indent="-317500" lvl="0" marL="457200" rtl="0" algn="l">
              <a:lnSpc>
                <a:spcPct val="100000"/>
              </a:lnSpc>
              <a:spcBef>
                <a:spcPts val="800"/>
              </a:spcBef>
              <a:spcAft>
                <a:spcPts val="0"/>
              </a:spcAft>
              <a:buClr>
                <a:schemeClr val="dk1"/>
              </a:buClr>
              <a:buSzPts val="1400"/>
              <a:buChar char="•"/>
              <a:defRPr/>
            </a:lvl1pPr>
            <a:lvl2pPr indent="-317500" lvl="1" marL="914400" rtl="0" algn="l">
              <a:lnSpc>
                <a:spcPct val="100000"/>
              </a:lnSpc>
              <a:spcBef>
                <a:spcPts val="400"/>
              </a:spcBef>
              <a:spcAft>
                <a:spcPts val="0"/>
              </a:spcAft>
              <a:buClr>
                <a:schemeClr val="dk1"/>
              </a:buClr>
              <a:buSzPts val="1400"/>
              <a:buChar char="•"/>
              <a:defRPr/>
            </a:lvl2pPr>
            <a:lvl3pPr indent="-317500" lvl="2" marL="1371600" rtl="0" algn="l">
              <a:lnSpc>
                <a:spcPct val="100000"/>
              </a:lnSpc>
              <a:spcBef>
                <a:spcPts val="400"/>
              </a:spcBef>
              <a:spcAft>
                <a:spcPts val="0"/>
              </a:spcAft>
              <a:buClr>
                <a:schemeClr val="dk1"/>
              </a:buClr>
              <a:buSzPts val="1400"/>
              <a:buChar char="•"/>
              <a:defRPr/>
            </a:lvl3pPr>
            <a:lvl4pPr indent="-317500" lvl="3" marL="1828800" rtl="0" algn="l">
              <a:lnSpc>
                <a:spcPct val="100000"/>
              </a:lnSpc>
              <a:spcBef>
                <a:spcPts val="400"/>
              </a:spcBef>
              <a:spcAft>
                <a:spcPts val="0"/>
              </a:spcAft>
              <a:buClr>
                <a:schemeClr val="dk1"/>
              </a:buClr>
              <a:buSzPts val="1400"/>
              <a:buChar char="•"/>
              <a:defRPr/>
            </a:lvl4pPr>
            <a:lvl5pPr indent="-317500" lvl="4" marL="2286000" rtl="0" algn="l">
              <a:lnSpc>
                <a:spcPct val="10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85" name="Google Shape;185;p3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86" name="Google Shape;186;p3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87" name="Google Shape;187;p3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88" name="Shape 188"/>
        <p:cNvGrpSpPr/>
        <p:nvPr/>
      </p:nvGrpSpPr>
      <p:grpSpPr>
        <a:xfrm>
          <a:off x="0" y="0"/>
          <a:ext cx="0" cy="0"/>
          <a:chOff x="0" y="0"/>
          <a:chExt cx="0" cy="0"/>
        </a:xfrm>
      </p:grpSpPr>
      <p:sp>
        <p:nvSpPr>
          <p:cNvPr descr="Tag=AccentColor&#10;Flavor=Light&#10;Target=Fill" id="189" name="Google Shape;189;p37"/>
          <p:cNvSpPr/>
          <p:nvPr/>
        </p:nvSpPr>
        <p:spPr>
          <a:xfrm flipH="1">
            <a:off x="1" y="236333"/>
            <a:ext cx="2266157" cy="1076582"/>
          </a:xfrm>
          <a:custGeom>
            <a:rect b="b" l="l" r="r" t="t"/>
            <a:pathLst>
              <a:path extrusionOk="0" h="1435442" w="3021543">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entury Gothic"/>
              <a:ea typeface="Century Gothic"/>
              <a:cs typeface="Century Gothic"/>
              <a:sym typeface="Century Gothic"/>
            </a:endParaRPr>
          </a:p>
        </p:txBody>
      </p:sp>
      <p:sp>
        <p:nvSpPr>
          <p:cNvPr id="190" name="Google Shape;190;p37"/>
          <p:cNvSpPr txBox="1"/>
          <p:nvPr>
            <p:ph type="title"/>
          </p:nvPr>
        </p:nvSpPr>
        <p:spPr>
          <a:xfrm>
            <a:off x="629841"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3000"/>
              <a:buFont typeface="Century Gothic"/>
              <a:buNone/>
              <a:defRPr sz="30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91" name="Google Shape;191;p37"/>
          <p:cNvSpPr txBox="1"/>
          <p:nvPr>
            <p:ph idx="1" type="body"/>
          </p:nvPr>
        </p:nvSpPr>
        <p:spPr>
          <a:xfrm>
            <a:off x="629841" y="1508760"/>
            <a:ext cx="3703200" cy="713400"/>
          </a:xfrm>
          <a:prstGeom prst="rect">
            <a:avLst/>
          </a:prstGeom>
          <a:noFill/>
          <a:ln>
            <a:noFill/>
          </a:ln>
        </p:spPr>
        <p:txBody>
          <a:bodyPr anchorCtr="0" anchor="b" bIns="34275" lIns="68575" spcFirstLastPara="1" rIns="68575" wrap="square" tIns="34275">
            <a:normAutofit/>
          </a:bodyPr>
          <a:lstStyle>
            <a:lvl1pPr indent="-228600" lvl="0" marL="457200" rtl="0" algn="l">
              <a:lnSpc>
                <a:spcPct val="100000"/>
              </a:lnSpc>
              <a:spcBef>
                <a:spcPts val="800"/>
              </a:spcBef>
              <a:spcAft>
                <a:spcPts val="0"/>
              </a:spcAft>
              <a:buClr>
                <a:schemeClr val="dk1"/>
              </a:buClr>
              <a:buSzPts val="2100"/>
              <a:buNone/>
              <a:defRPr b="1" sz="2100"/>
            </a:lvl1pPr>
            <a:lvl2pPr indent="-228600" lvl="1" marL="914400" rtl="0" algn="l">
              <a:lnSpc>
                <a:spcPct val="100000"/>
              </a:lnSpc>
              <a:spcBef>
                <a:spcPts val="400"/>
              </a:spcBef>
              <a:spcAft>
                <a:spcPts val="0"/>
              </a:spcAft>
              <a:buClr>
                <a:schemeClr val="dk1"/>
              </a:buClr>
              <a:buSzPts val="1500"/>
              <a:buNone/>
              <a:defRPr b="1" sz="1500"/>
            </a:lvl2pPr>
            <a:lvl3pPr indent="-228600" lvl="2" marL="1371600" rtl="0" algn="l">
              <a:lnSpc>
                <a:spcPct val="100000"/>
              </a:lnSpc>
              <a:spcBef>
                <a:spcPts val="400"/>
              </a:spcBef>
              <a:spcAft>
                <a:spcPts val="0"/>
              </a:spcAft>
              <a:buClr>
                <a:schemeClr val="dk1"/>
              </a:buClr>
              <a:buSzPts val="1400"/>
              <a:buNone/>
              <a:defRPr b="1" sz="1400"/>
            </a:lvl3pPr>
            <a:lvl4pPr indent="-228600" lvl="3" marL="1828800" rtl="0" algn="l">
              <a:lnSpc>
                <a:spcPct val="100000"/>
              </a:lnSpc>
              <a:spcBef>
                <a:spcPts val="400"/>
              </a:spcBef>
              <a:spcAft>
                <a:spcPts val="0"/>
              </a:spcAft>
              <a:buClr>
                <a:schemeClr val="dk1"/>
              </a:buClr>
              <a:buSzPts val="1200"/>
              <a:buNone/>
              <a:defRPr b="1" sz="1200"/>
            </a:lvl4pPr>
            <a:lvl5pPr indent="-228600" lvl="4" marL="2286000" rtl="0" algn="l">
              <a:lnSpc>
                <a:spcPct val="10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192" name="Google Shape;192;p37"/>
          <p:cNvSpPr txBox="1"/>
          <p:nvPr>
            <p:ph idx="2" type="body"/>
          </p:nvPr>
        </p:nvSpPr>
        <p:spPr>
          <a:xfrm>
            <a:off x="629841" y="2345436"/>
            <a:ext cx="3703200" cy="2297400"/>
          </a:xfrm>
          <a:prstGeom prst="rect">
            <a:avLst/>
          </a:prstGeom>
          <a:noFill/>
          <a:ln>
            <a:noFill/>
          </a:ln>
        </p:spPr>
        <p:txBody>
          <a:bodyPr anchorCtr="0" anchor="t" bIns="34275" lIns="68575" spcFirstLastPara="1" rIns="68575" wrap="square" tIns="34275">
            <a:normAutofit/>
          </a:bodyPr>
          <a:lstStyle>
            <a:lvl1pPr indent="-317500" lvl="0" marL="457200" rtl="0" algn="l">
              <a:lnSpc>
                <a:spcPct val="100000"/>
              </a:lnSpc>
              <a:spcBef>
                <a:spcPts val="800"/>
              </a:spcBef>
              <a:spcAft>
                <a:spcPts val="0"/>
              </a:spcAft>
              <a:buClr>
                <a:schemeClr val="dk1"/>
              </a:buClr>
              <a:buSzPts val="1400"/>
              <a:buChar char="•"/>
              <a:defRPr/>
            </a:lvl1pPr>
            <a:lvl2pPr indent="-317500" lvl="1" marL="914400" rtl="0" algn="l">
              <a:lnSpc>
                <a:spcPct val="100000"/>
              </a:lnSpc>
              <a:spcBef>
                <a:spcPts val="400"/>
              </a:spcBef>
              <a:spcAft>
                <a:spcPts val="0"/>
              </a:spcAft>
              <a:buClr>
                <a:schemeClr val="dk1"/>
              </a:buClr>
              <a:buSzPts val="1400"/>
              <a:buChar char="•"/>
              <a:defRPr/>
            </a:lvl2pPr>
            <a:lvl3pPr indent="-317500" lvl="2" marL="1371600" rtl="0" algn="l">
              <a:lnSpc>
                <a:spcPct val="100000"/>
              </a:lnSpc>
              <a:spcBef>
                <a:spcPts val="400"/>
              </a:spcBef>
              <a:spcAft>
                <a:spcPts val="0"/>
              </a:spcAft>
              <a:buClr>
                <a:schemeClr val="dk1"/>
              </a:buClr>
              <a:buSzPts val="1400"/>
              <a:buChar char="•"/>
              <a:defRPr/>
            </a:lvl3pPr>
            <a:lvl4pPr indent="-317500" lvl="3" marL="1828800" rtl="0" algn="l">
              <a:lnSpc>
                <a:spcPct val="100000"/>
              </a:lnSpc>
              <a:spcBef>
                <a:spcPts val="400"/>
              </a:spcBef>
              <a:spcAft>
                <a:spcPts val="0"/>
              </a:spcAft>
              <a:buClr>
                <a:schemeClr val="dk1"/>
              </a:buClr>
              <a:buSzPts val="1400"/>
              <a:buChar char="•"/>
              <a:defRPr/>
            </a:lvl4pPr>
            <a:lvl5pPr indent="-317500" lvl="4" marL="2286000" rtl="0" algn="l">
              <a:lnSpc>
                <a:spcPct val="10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93" name="Google Shape;193;p37"/>
          <p:cNvSpPr txBox="1"/>
          <p:nvPr>
            <p:ph idx="3" type="body"/>
          </p:nvPr>
        </p:nvSpPr>
        <p:spPr>
          <a:xfrm>
            <a:off x="4814316" y="1508760"/>
            <a:ext cx="3703200" cy="713400"/>
          </a:xfrm>
          <a:prstGeom prst="rect">
            <a:avLst/>
          </a:prstGeom>
          <a:noFill/>
          <a:ln>
            <a:noFill/>
          </a:ln>
        </p:spPr>
        <p:txBody>
          <a:bodyPr anchorCtr="0" anchor="b" bIns="34275" lIns="68575" spcFirstLastPara="1" rIns="68575" wrap="square" tIns="34275">
            <a:normAutofit/>
          </a:bodyPr>
          <a:lstStyle>
            <a:lvl1pPr indent="-228600" lvl="0" marL="457200" rtl="0" algn="l">
              <a:lnSpc>
                <a:spcPct val="100000"/>
              </a:lnSpc>
              <a:spcBef>
                <a:spcPts val="800"/>
              </a:spcBef>
              <a:spcAft>
                <a:spcPts val="0"/>
              </a:spcAft>
              <a:buClr>
                <a:schemeClr val="dk1"/>
              </a:buClr>
              <a:buSzPts val="2100"/>
              <a:buNone/>
              <a:defRPr b="1" sz="2100"/>
            </a:lvl1pPr>
            <a:lvl2pPr indent="-228600" lvl="1" marL="914400" rtl="0" algn="l">
              <a:lnSpc>
                <a:spcPct val="100000"/>
              </a:lnSpc>
              <a:spcBef>
                <a:spcPts val="400"/>
              </a:spcBef>
              <a:spcAft>
                <a:spcPts val="0"/>
              </a:spcAft>
              <a:buClr>
                <a:schemeClr val="dk1"/>
              </a:buClr>
              <a:buSzPts val="1500"/>
              <a:buNone/>
              <a:defRPr b="1" sz="1500"/>
            </a:lvl2pPr>
            <a:lvl3pPr indent="-228600" lvl="2" marL="1371600" rtl="0" algn="l">
              <a:lnSpc>
                <a:spcPct val="100000"/>
              </a:lnSpc>
              <a:spcBef>
                <a:spcPts val="400"/>
              </a:spcBef>
              <a:spcAft>
                <a:spcPts val="0"/>
              </a:spcAft>
              <a:buClr>
                <a:schemeClr val="dk1"/>
              </a:buClr>
              <a:buSzPts val="1400"/>
              <a:buNone/>
              <a:defRPr b="1" sz="1400"/>
            </a:lvl3pPr>
            <a:lvl4pPr indent="-228600" lvl="3" marL="1828800" rtl="0" algn="l">
              <a:lnSpc>
                <a:spcPct val="100000"/>
              </a:lnSpc>
              <a:spcBef>
                <a:spcPts val="400"/>
              </a:spcBef>
              <a:spcAft>
                <a:spcPts val="0"/>
              </a:spcAft>
              <a:buClr>
                <a:schemeClr val="dk1"/>
              </a:buClr>
              <a:buSzPts val="1200"/>
              <a:buNone/>
              <a:defRPr b="1" sz="1200"/>
            </a:lvl4pPr>
            <a:lvl5pPr indent="-228600" lvl="4" marL="2286000" rtl="0" algn="l">
              <a:lnSpc>
                <a:spcPct val="10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194" name="Google Shape;194;p37"/>
          <p:cNvSpPr txBox="1"/>
          <p:nvPr>
            <p:ph idx="4" type="body"/>
          </p:nvPr>
        </p:nvSpPr>
        <p:spPr>
          <a:xfrm>
            <a:off x="4814316" y="2345436"/>
            <a:ext cx="3703200" cy="2297400"/>
          </a:xfrm>
          <a:prstGeom prst="rect">
            <a:avLst/>
          </a:prstGeom>
          <a:noFill/>
          <a:ln>
            <a:noFill/>
          </a:ln>
        </p:spPr>
        <p:txBody>
          <a:bodyPr anchorCtr="0" anchor="t" bIns="34275" lIns="68575" spcFirstLastPara="1" rIns="68575" wrap="square" tIns="34275">
            <a:normAutofit/>
          </a:bodyPr>
          <a:lstStyle>
            <a:lvl1pPr indent="-317500" lvl="0" marL="457200" rtl="0" algn="l">
              <a:lnSpc>
                <a:spcPct val="100000"/>
              </a:lnSpc>
              <a:spcBef>
                <a:spcPts val="800"/>
              </a:spcBef>
              <a:spcAft>
                <a:spcPts val="0"/>
              </a:spcAft>
              <a:buClr>
                <a:schemeClr val="dk1"/>
              </a:buClr>
              <a:buSzPts val="1400"/>
              <a:buChar char="•"/>
              <a:defRPr/>
            </a:lvl1pPr>
            <a:lvl2pPr indent="-317500" lvl="1" marL="914400" rtl="0" algn="l">
              <a:lnSpc>
                <a:spcPct val="100000"/>
              </a:lnSpc>
              <a:spcBef>
                <a:spcPts val="400"/>
              </a:spcBef>
              <a:spcAft>
                <a:spcPts val="0"/>
              </a:spcAft>
              <a:buClr>
                <a:schemeClr val="dk1"/>
              </a:buClr>
              <a:buSzPts val="1400"/>
              <a:buChar char="•"/>
              <a:defRPr/>
            </a:lvl2pPr>
            <a:lvl3pPr indent="-317500" lvl="2" marL="1371600" rtl="0" algn="l">
              <a:lnSpc>
                <a:spcPct val="100000"/>
              </a:lnSpc>
              <a:spcBef>
                <a:spcPts val="400"/>
              </a:spcBef>
              <a:spcAft>
                <a:spcPts val="0"/>
              </a:spcAft>
              <a:buClr>
                <a:schemeClr val="dk1"/>
              </a:buClr>
              <a:buSzPts val="1400"/>
              <a:buChar char="•"/>
              <a:defRPr/>
            </a:lvl3pPr>
            <a:lvl4pPr indent="-317500" lvl="3" marL="1828800" rtl="0" algn="l">
              <a:lnSpc>
                <a:spcPct val="100000"/>
              </a:lnSpc>
              <a:spcBef>
                <a:spcPts val="400"/>
              </a:spcBef>
              <a:spcAft>
                <a:spcPts val="0"/>
              </a:spcAft>
              <a:buClr>
                <a:schemeClr val="dk1"/>
              </a:buClr>
              <a:buSzPts val="1400"/>
              <a:buChar char="•"/>
              <a:defRPr/>
            </a:lvl4pPr>
            <a:lvl5pPr indent="-317500" lvl="4" marL="2286000" rtl="0" algn="l">
              <a:lnSpc>
                <a:spcPct val="10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95" name="Google Shape;195;p3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96" name="Google Shape;196;p3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97" name="Google Shape;197;p3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98" name="Shape 198"/>
        <p:cNvGrpSpPr/>
        <p:nvPr/>
      </p:nvGrpSpPr>
      <p:grpSpPr>
        <a:xfrm>
          <a:off x="0" y="0"/>
          <a:ext cx="0" cy="0"/>
          <a:chOff x="0" y="0"/>
          <a:chExt cx="0" cy="0"/>
        </a:xfrm>
      </p:grpSpPr>
      <p:sp>
        <p:nvSpPr>
          <p:cNvPr descr="Tag=AccentColor&#10;Flavor=Light&#10;Target=Fill" id="199" name="Google Shape;199;p38"/>
          <p:cNvSpPr/>
          <p:nvPr/>
        </p:nvSpPr>
        <p:spPr>
          <a:xfrm flipH="1">
            <a:off x="1486340" y="136197"/>
            <a:ext cx="6180431" cy="4510044"/>
          </a:xfrm>
          <a:custGeom>
            <a:rect b="b" l="l" r="r" t="t"/>
            <a:pathLst>
              <a:path extrusionOk="0" h="5025119" w="6886274">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entury Gothic"/>
              <a:ea typeface="Century Gothic"/>
              <a:cs typeface="Century Gothic"/>
              <a:sym typeface="Century Gothic"/>
            </a:endParaRPr>
          </a:p>
        </p:txBody>
      </p:sp>
      <p:sp>
        <p:nvSpPr>
          <p:cNvPr id="200" name="Google Shape;200;p38"/>
          <p:cNvSpPr txBox="1"/>
          <p:nvPr>
            <p:ph type="title"/>
          </p:nvPr>
        </p:nvSpPr>
        <p:spPr>
          <a:xfrm>
            <a:off x="2132838" y="1179576"/>
            <a:ext cx="4875900" cy="3072300"/>
          </a:xfrm>
          <a:prstGeom prst="rect">
            <a:avLst/>
          </a:prstGeom>
          <a:noFill/>
          <a:ln>
            <a:noFill/>
          </a:ln>
        </p:spPr>
        <p:txBody>
          <a:bodyPr anchorCtr="0" anchor="ctr" bIns="34275" lIns="68575" spcFirstLastPara="1" rIns="68575" wrap="square" tIns="34275">
            <a:normAutofit/>
          </a:bodyPr>
          <a:lstStyle>
            <a:lvl1pPr lvl="0" rtl="0" algn="ctr">
              <a:lnSpc>
                <a:spcPct val="90000"/>
              </a:lnSpc>
              <a:spcBef>
                <a:spcPts val="0"/>
              </a:spcBef>
              <a:spcAft>
                <a:spcPts val="0"/>
              </a:spcAft>
              <a:buClr>
                <a:schemeClr val="dk1"/>
              </a:buClr>
              <a:buSzPts val="3000"/>
              <a:buFont typeface="Century Gothic"/>
              <a:buNone/>
              <a:defRPr sz="30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01" name="Google Shape;201;p3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02" name="Google Shape;202;p3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03" name="Google Shape;203;p3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type="blank">
  <p:cSld name="BLANK">
    <p:spTree>
      <p:nvGrpSpPr>
        <p:cNvPr id="204" name="Shape 204"/>
        <p:cNvGrpSpPr/>
        <p:nvPr/>
      </p:nvGrpSpPr>
      <p:grpSpPr>
        <a:xfrm>
          <a:off x="0" y="0"/>
          <a:ext cx="0" cy="0"/>
          <a:chOff x="0" y="0"/>
          <a:chExt cx="0" cy="0"/>
        </a:xfrm>
      </p:grpSpPr>
      <p:sp>
        <p:nvSpPr>
          <p:cNvPr id="205" name="Google Shape;205;p3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06" name="Google Shape;206;p3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07" name="Google Shape;207;p3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2">
  <p:cSld name="Blank 2">
    <p:spTree>
      <p:nvGrpSpPr>
        <p:cNvPr id="208" name="Shape 208"/>
        <p:cNvGrpSpPr/>
        <p:nvPr/>
      </p:nvGrpSpPr>
      <p:grpSpPr>
        <a:xfrm>
          <a:off x="0" y="0"/>
          <a:ext cx="0" cy="0"/>
          <a:chOff x="0" y="0"/>
          <a:chExt cx="0" cy="0"/>
        </a:xfrm>
      </p:grpSpPr>
      <p:sp>
        <p:nvSpPr>
          <p:cNvPr descr="Mask ID=&#10;Mask position=bottom, center&#10;Mask family= brushstroke, landscape, wide" id="209" name="Google Shape;209;p40"/>
          <p:cNvSpPr/>
          <p:nvPr/>
        </p:nvSpPr>
        <p:spPr>
          <a:xfrm>
            <a:off x="1326075" y="-1"/>
            <a:ext cx="7817925" cy="4434414"/>
          </a:xfrm>
          <a:custGeom>
            <a:rect b="b" l="l" r="r" t="t"/>
            <a:pathLst>
              <a:path extrusionOk="0" h="5491534" w="10423900">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accent1">
              <a:alpha val="20000"/>
            </a:schemeClr>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entury Gothic"/>
              <a:ea typeface="Century Gothic"/>
              <a:cs typeface="Century Gothic"/>
              <a:sym typeface="Century Gothic"/>
            </a:endParaRPr>
          </a:p>
        </p:txBody>
      </p:sp>
      <p:sp>
        <p:nvSpPr>
          <p:cNvPr id="210" name="Google Shape;210;p4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11" name="Google Shape;211;p4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12" name="Google Shape;212;p4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13" name="Shape 213"/>
        <p:cNvGrpSpPr/>
        <p:nvPr/>
      </p:nvGrpSpPr>
      <p:grpSpPr>
        <a:xfrm>
          <a:off x="0" y="0"/>
          <a:ext cx="0" cy="0"/>
          <a:chOff x="0" y="0"/>
          <a:chExt cx="0" cy="0"/>
        </a:xfrm>
      </p:grpSpPr>
      <p:sp>
        <p:nvSpPr>
          <p:cNvPr descr="Tag=AccentColor&#10;Flavor=Light&#10;Target=Fill" id="214" name="Google Shape;214;p41"/>
          <p:cNvSpPr/>
          <p:nvPr/>
        </p:nvSpPr>
        <p:spPr>
          <a:xfrm>
            <a:off x="3545046" y="0"/>
            <a:ext cx="5604286" cy="5147715"/>
          </a:xfrm>
          <a:custGeom>
            <a:rect b="b" l="l" r="r" t="t"/>
            <a:pathLst>
              <a:path extrusionOk="0" h="6886575" w="7472381">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accent1">
              <a:alpha val="20000"/>
            </a:schemeClr>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entury Gothic"/>
              <a:ea typeface="Century Gothic"/>
              <a:cs typeface="Century Gothic"/>
              <a:sym typeface="Century Gothic"/>
            </a:endParaRPr>
          </a:p>
        </p:txBody>
      </p:sp>
      <p:sp>
        <p:nvSpPr>
          <p:cNvPr id="215" name="Google Shape;215;p41"/>
          <p:cNvSpPr txBox="1"/>
          <p:nvPr>
            <p:ph type="title"/>
          </p:nvPr>
        </p:nvSpPr>
        <p:spPr>
          <a:xfrm>
            <a:off x="629841" y="480060"/>
            <a:ext cx="2914800" cy="22152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2400"/>
              <a:buFont typeface="Century Gothic"/>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16" name="Google Shape;216;p41"/>
          <p:cNvSpPr txBox="1"/>
          <p:nvPr>
            <p:ph idx="1" type="body"/>
          </p:nvPr>
        </p:nvSpPr>
        <p:spPr>
          <a:xfrm>
            <a:off x="5294376" y="480060"/>
            <a:ext cx="3367500" cy="4197000"/>
          </a:xfrm>
          <a:prstGeom prst="rect">
            <a:avLst/>
          </a:prstGeom>
          <a:noFill/>
          <a:ln>
            <a:noFill/>
          </a:ln>
        </p:spPr>
        <p:txBody>
          <a:bodyPr anchorCtr="0" anchor="ctr" bIns="34275" lIns="68575" spcFirstLastPara="1" rIns="68575" wrap="square" tIns="34275">
            <a:normAutofit/>
          </a:bodyPr>
          <a:lstStyle>
            <a:lvl1pPr indent="-381000" lvl="0" marL="457200" rtl="0" algn="l">
              <a:lnSpc>
                <a:spcPct val="100000"/>
              </a:lnSpc>
              <a:spcBef>
                <a:spcPts val="800"/>
              </a:spcBef>
              <a:spcAft>
                <a:spcPts val="0"/>
              </a:spcAft>
              <a:buClr>
                <a:schemeClr val="dk1"/>
              </a:buClr>
              <a:buSzPts val="2400"/>
              <a:buChar char="•"/>
              <a:defRPr sz="2400"/>
            </a:lvl1pPr>
            <a:lvl2pPr indent="-361950" lvl="1" marL="914400" rtl="0" algn="l">
              <a:lnSpc>
                <a:spcPct val="100000"/>
              </a:lnSpc>
              <a:spcBef>
                <a:spcPts val="400"/>
              </a:spcBef>
              <a:spcAft>
                <a:spcPts val="0"/>
              </a:spcAft>
              <a:buClr>
                <a:schemeClr val="dk1"/>
              </a:buClr>
              <a:buSzPts val="2100"/>
              <a:buChar char="•"/>
              <a:defRPr sz="2100"/>
            </a:lvl2pPr>
            <a:lvl3pPr indent="-342900" lvl="2" marL="1371600" rtl="0" algn="l">
              <a:lnSpc>
                <a:spcPct val="100000"/>
              </a:lnSpc>
              <a:spcBef>
                <a:spcPts val="400"/>
              </a:spcBef>
              <a:spcAft>
                <a:spcPts val="0"/>
              </a:spcAft>
              <a:buClr>
                <a:schemeClr val="dk1"/>
              </a:buClr>
              <a:buSzPts val="1800"/>
              <a:buChar char="•"/>
              <a:defRPr sz="1800"/>
            </a:lvl3pPr>
            <a:lvl4pPr indent="-323850" lvl="3" marL="1828800" rtl="0" algn="l">
              <a:lnSpc>
                <a:spcPct val="100000"/>
              </a:lnSpc>
              <a:spcBef>
                <a:spcPts val="400"/>
              </a:spcBef>
              <a:spcAft>
                <a:spcPts val="0"/>
              </a:spcAft>
              <a:buClr>
                <a:schemeClr val="dk1"/>
              </a:buClr>
              <a:buSzPts val="1500"/>
              <a:buChar char="•"/>
              <a:defRPr sz="1500"/>
            </a:lvl4pPr>
            <a:lvl5pPr indent="-323850" lvl="4" marL="2286000" rtl="0" algn="l">
              <a:lnSpc>
                <a:spcPct val="100000"/>
              </a:lnSpc>
              <a:spcBef>
                <a:spcPts val="400"/>
              </a:spcBef>
              <a:spcAft>
                <a:spcPts val="0"/>
              </a:spcAft>
              <a:buClr>
                <a:schemeClr val="dk1"/>
              </a:buClr>
              <a:buSzPts val="1500"/>
              <a:buChar char="•"/>
              <a:defRPr sz="1500"/>
            </a:lvl5pPr>
            <a:lvl6pPr indent="-323850" lvl="5" marL="2743200" rtl="0" algn="l">
              <a:lnSpc>
                <a:spcPct val="90000"/>
              </a:lnSpc>
              <a:spcBef>
                <a:spcPts val="400"/>
              </a:spcBef>
              <a:spcAft>
                <a:spcPts val="0"/>
              </a:spcAft>
              <a:buClr>
                <a:schemeClr val="dk1"/>
              </a:buClr>
              <a:buSzPts val="1500"/>
              <a:buChar char="•"/>
              <a:defRPr sz="1500"/>
            </a:lvl6pPr>
            <a:lvl7pPr indent="-323850" lvl="6" marL="3200400" rtl="0" algn="l">
              <a:lnSpc>
                <a:spcPct val="90000"/>
              </a:lnSpc>
              <a:spcBef>
                <a:spcPts val="400"/>
              </a:spcBef>
              <a:spcAft>
                <a:spcPts val="0"/>
              </a:spcAft>
              <a:buClr>
                <a:schemeClr val="dk1"/>
              </a:buClr>
              <a:buSzPts val="1500"/>
              <a:buChar char="•"/>
              <a:defRPr sz="1500"/>
            </a:lvl7pPr>
            <a:lvl8pPr indent="-323850" lvl="7" marL="3657600" rtl="0" algn="l">
              <a:lnSpc>
                <a:spcPct val="90000"/>
              </a:lnSpc>
              <a:spcBef>
                <a:spcPts val="400"/>
              </a:spcBef>
              <a:spcAft>
                <a:spcPts val="0"/>
              </a:spcAft>
              <a:buClr>
                <a:schemeClr val="dk1"/>
              </a:buClr>
              <a:buSzPts val="1500"/>
              <a:buChar char="•"/>
              <a:defRPr sz="1500"/>
            </a:lvl8pPr>
            <a:lvl9pPr indent="-323850" lvl="8" marL="4114800" rtl="0" algn="l">
              <a:lnSpc>
                <a:spcPct val="90000"/>
              </a:lnSpc>
              <a:spcBef>
                <a:spcPts val="400"/>
              </a:spcBef>
              <a:spcAft>
                <a:spcPts val="0"/>
              </a:spcAft>
              <a:buClr>
                <a:schemeClr val="dk1"/>
              </a:buClr>
              <a:buSzPts val="1500"/>
              <a:buChar char="•"/>
              <a:defRPr sz="1500"/>
            </a:lvl9pPr>
          </a:lstStyle>
          <a:p/>
        </p:txBody>
      </p:sp>
      <p:sp>
        <p:nvSpPr>
          <p:cNvPr id="217" name="Google Shape;217;p41"/>
          <p:cNvSpPr txBox="1"/>
          <p:nvPr>
            <p:ph idx="2" type="body"/>
          </p:nvPr>
        </p:nvSpPr>
        <p:spPr>
          <a:xfrm>
            <a:off x="629841" y="2832354"/>
            <a:ext cx="2914800" cy="1851900"/>
          </a:xfrm>
          <a:prstGeom prst="rect">
            <a:avLst/>
          </a:prstGeom>
          <a:noFill/>
          <a:ln>
            <a:noFill/>
          </a:ln>
        </p:spPr>
        <p:txBody>
          <a:bodyPr anchorCtr="0" anchor="t" bIns="34275" lIns="68575" spcFirstLastPara="1" rIns="68575" wrap="square" tIns="34275">
            <a:normAutofit/>
          </a:bodyPr>
          <a:lstStyle>
            <a:lvl1pPr indent="-228600" lvl="0" marL="457200" rtl="0" algn="l">
              <a:lnSpc>
                <a:spcPct val="100000"/>
              </a:lnSpc>
              <a:spcBef>
                <a:spcPts val="800"/>
              </a:spcBef>
              <a:spcAft>
                <a:spcPts val="0"/>
              </a:spcAft>
              <a:buClr>
                <a:schemeClr val="dk1"/>
              </a:buClr>
              <a:buSzPts val="1200"/>
              <a:buNone/>
              <a:defRPr sz="1200"/>
            </a:lvl1pPr>
            <a:lvl2pPr indent="-228600" lvl="1" marL="914400" rtl="0" algn="l">
              <a:lnSpc>
                <a:spcPct val="100000"/>
              </a:lnSpc>
              <a:spcBef>
                <a:spcPts val="400"/>
              </a:spcBef>
              <a:spcAft>
                <a:spcPts val="0"/>
              </a:spcAft>
              <a:buClr>
                <a:schemeClr val="dk1"/>
              </a:buClr>
              <a:buSzPts val="1100"/>
              <a:buNone/>
              <a:defRPr sz="1100"/>
            </a:lvl2pPr>
            <a:lvl3pPr indent="-228600" lvl="2" marL="1371600" rtl="0" algn="l">
              <a:lnSpc>
                <a:spcPct val="100000"/>
              </a:lnSpc>
              <a:spcBef>
                <a:spcPts val="400"/>
              </a:spcBef>
              <a:spcAft>
                <a:spcPts val="0"/>
              </a:spcAft>
              <a:buClr>
                <a:schemeClr val="dk1"/>
              </a:buClr>
              <a:buSzPts val="900"/>
              <a:buNone/>
              <a:defRPr sz="900"/>
            </a:lvl3pPr>
            <a:lvl4pPr indent="-228600" lvl="3" marL="1828800" rtl="0" algn="l">
              <a:lnSpc>
                <a:spcPct val="100000"/>
              </a:lnSpc>
              <a:spcBef>
                <a:spcPts val="400"/>
              </a:spcBef>
              <a:spcAft>
                <a:spcPts val="0"/>
              </a:spcAft>
              <a:buClr>
                <a:schemeClr val="dk1"/>
              </a:buClr>
              <a:buSzPts val="800"/>
              <a:buNone/>
              <a:defRPr sz="800"/>
            </a:lvl4pPr>
            <a:lvl5pPr indent="-228600" lvl="4" marL="2286000" rtl="0" algn="l">
              <a:lnSpc>
                <a:spcPct val="10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218" name="Google Shape;218;p4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19" name="Google Shape;219;p4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20" name="Google Shape;220;p4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21" name="Shape 221"/>
        <p:cNvGrpSpPr/>
        <p:nvPr/>
      </p:nvGrpSpPr>
      <p:grpSpPr>
        <a:xfrm>
          <a:off x="0" y="0"/>
          <a:ext cx="0" cy="0"/>
          <a:chOff x="0" y="0"/>
          <a:chExt cx="0" cy="0"/>
        </a:xfrm>
      </p:grpSpPr>
      <p:sp>
        <p:nvSpPr>
          <p:cNvPr descr="Tag=AccentColor&#10;Flavor=Light&#10;Target=Fill" id="222" name="Google Shape;222;p42"/>
          <p:cNvSpPr/>
          <p:nvPr/>
        </p:nvSpPr>
        <p:spPr>
          <a:xfrm>
            <a:off x="513724" y="999178"/>
            <a:ext cx="3942392" cy="2876881"/>
          </a:xfrm>
          <a:custGeom>
            <a:rect b="b" l="l" r="r" t="t"/>
            <a:pathLst>
              <a:path extrusionOk="0" h="5025119" w="6886274">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entury Gothic"/>
              <a:ea typeface="Century Gothic"/>
              <a:cs typeface="Century Gothic"/>
              <a:sym typeface="Century Gothic"/>
            </a:endParaRPr>
          </a:p>
        </p:txBody>
      </p:sp>
      <p:sp>
        <p:nvSpPr>
          <p:cNvPr id="223" name="Google Shape;223;p42"/>
          <p:cNvSpPr txBox="1"/>
          <p:nvPr>
            <p:ph type="title"/>
          </p:nvPr>
        </p:nvSpPr>
        <p:spPr>
          <a:xfrm>
            <a:off x="1049274" y="1892808"/>
            <a:ext cx="2873400" cy="1090500"/>
          </a:xfrm>
          <a:prstGeom prst="rect">
            <a:avLst/>
          </a:prstGeom>
          <a:noFill/>
          <a:ln>
            <a:noFill/>
          </a:ln>
        </p:spPr>
        <p:txBody>
          <a:bodyPr anchorCtr="0" anchor="b" bIns="34275" lIns="68575" spcFirstLastPara="1" rIns="68575" wrap="square" tIns="34275">
            <a:normAutofit/>
          </a:bodyPr>
          <a:lstStyle>
            <a:lvl1pPr lvl="0" rtl="0" algn="ctr">
              <a:lnSpc>
                <a:spcPct val="90000"/>
              </a:lnSpc>
              <a:spcBef>
                <a:spcPts val="0"/>
              </a:spcBef>
              <a:spcAft>
                <a:spcPts val="0"/>
              </a:spcAft>
              <a:buClr>
                <a:schemeClr val="dk1"/>
              </a:buClr>
              <a:buSzPts val="2400"/>
              <a:buFont typeface="Century Gothic"/>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24" name="Google Shape;224;p42"/>
          <p:cNvSpPr/>
          <p:nvPr>
            <p:ph idx="2" type="pic"/>
          </p:nvPr>
        </p:nvSpPr>
        <p:spPr>
          <a:xfrm>
            <a:off x="5033772" y="480059"/>
            <a:ext cx="3627900" cy="4176600"/>
          </a:xfrm>
          <a:prstGeom prst="rect">
            <a:avLst/>
          </a:prstGeom>
          <a:noFill/>
          <a:ln>
            <a:noFill/>
          </a:ln>
        </p:spPr>
      </p:sp>
      <p:sp>
        <p:nvSpPr>
          <p:cNvPr id="225" name="Google Shape;225;p42"/>
          <p:cNvSpPr txBox="1"/>
          <p:nvPr>
            <p:ph idx="1" type="body"/>
          </p:nvPr>
        </p:nvSpPr>
        <p:spPr>
          <a:xfrm>
            <a:off x="1241298" y="3065526"/>
            <a:ext cx="2489400" cy="486900"/>
          </a:xfrm>
          <a:prstGeom prst="rect">
            <a:avLst/>
          </a:prstGeom>
          <a:noFill/>
          <a:ln>
            <a:noFill/>
          </a:ln>
        </p:spPr>
        <p:txBody>
          <a:bodyPr anchorCtr="0" anchor="t" bIns="34275" lIns="68575" spcFirstLastPara="1" rIns="68575" wrap="square" tIns="34275">
            <a:noAutofit/>
          </a:bodyPr>
          <a:lstStyle>
            <a:lvl1pPr indent="-228600" lvl="0" marL="457200" rtl="0" algn="ctr">
              <a:lnSpc>
                <a:spcPct val="100000"/>
              </a:lnSpc>
              <a:spcBef>
                <a:spcPts val="800"/>
              </a:spcBef>
              <a:spcAft>
                <a:spcPts val="0"/>
              </a:spcAft>
              <a:buClr>
                <a:schemeClr val="dk1"/>
              </a:buClr>
              <a:buSzPts val="1500"/>
              <a:buNone/>
              <a:defRPr sz="1500" cap="none"/>
            </a:lvl1pPr>
            <a:lvl2pPr indent="-228600" lvl="1" marL="914400" rtl="0" algn="l">
              <a:lnSpc>
                <a:spcPct val="100000"/>
              </a:lnSpc>
              <a:spcBef>
                <a:spcPts val="400"/>
              </a:spcBef>
              <a:spcAft>
                <a:spcPts val="0"/>
              </a:spcAft>
              <a:buClr>
                <a:schemeClr val="dk1"/>
              </a:buClr>
              <a:buSzPts val="1100"/>
              <a:buNone/>
              <a:defRPr sz="1100"/>
            </a:lvl2pPr>
            <a:lvl3pPr indent="-228600" lvl="2" marL="1371600" rtl="0" algn="l">
              <a:lnSpc>
                <a:spcPct val="100000"/>
              </a:lnSpc>
              <a:spcBef>
                <a:spcPts val="400"/>
              </a:spcBef>
              <a:spcAft>
                <a:spcPts val="0"/>
              </a:spcAft>
              <a:buClr>
                <a:schemeClr val="dk1"/>
              </a:buClr>
              <a:buSzPts val="900"/>
              <a:buNone/>
              <a:defRPr sz="900"/>
            </a:lvl3pPr>
            <a:lvl4pPr indent="-228600" lvl="3" marL="1828800" rtl="0" algn="l">
              <a:lnSpc>
                <a:spcPct val="100000"/>
              </a:lnSpc>
              <a:spcBef>
                <a:spcPts val="400"/>
              </a:spcBef>
              <a:spcAft>
                <a:spcPts val="0"/>
              </a:spcAft>
              <a:buClr>
                <a:schemeClr val="dk1"/>
              </a:buClr>
              <a:buSzPts val="800"/>
              <a:buNone/>
              <a:defRPr sz="800"/>
            </a:lvl4pPr>
            <a:lvl5pPr indent="-228600" lvl="4" marL="2286000" rtl="0" algn="l">
              <a:lnSpc>
                <a:spcPct val="10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226" name="Google Shape;226;p4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27" name="Google Shape;227;p4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28" name="Google Shape;228;p4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29" name="Shape 229"/>
        <p:cNvGrpSpPr/>
        <p:nvPr/>
      </p:nvGrpSpPr>
      <p:grpSpPr>
        <a:xfrm>
          <a:off x="0" y="0"/>
          <a:ext cx="0" cy="0"/>
          <a:chOff x="0" y="0"/>
          <a:chExt cx="0" cy="0"/>
        </a:xfrm>
      </p:grpSpPr>
      <p:sp>
        <p:nvSpPr>
          <p:cNvPr id="230" name="Google Shape;230;p4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31" name="Google Shape;231;p43"/>
          <p:cNvSpPr txBox="1"/>
          <p:nvPr>
            <p:ph idx="1" type="body"/>
          </p:nvPr>
        </p:nvSpPr>
        <p:spPr>
          <a:xfrm rot="5400000">
            <a:off x="2940300" y="-942431"/>
            <a:ext cx="3263400" cy="7886700"/>
          </a:xfrm>
          <a:prstGeom prst="rect">
            <a:avLst/>
          </a:prstGeom>
          <a:noFill/>
          <a:ln>
            <a:noFill/>
          </a:ln>
        </p:spPr>
        <p:txBody>
          <a:bodyPr anchorCtr="0" anchor="t" bIns="34275" lIns="68575" spcFirstLastPara="1" rIns="68575" wrap="square" tIns="34275">
            <a:normAutofit/>
          </a:bodyPr>
          <a:lstStyle>
            <a:lvl1pPr indent="-317500" lvl="0" marL="457200" rtl="0" algn="l">
              <a:lnSpc>
                <a:spcPct val="100000"/>
              </a:lnSpc>
              <a:spcBef>
                <a:spcPts val="800"/>
              </a:spcBef>
              <a:spcAft>
                <a:spcPts val="0"/>
              </a:spcAft>
              <a:buClr>
                <a:schemeClr val="dk1"/>
              </a:buClr>
              <a:buSzPts val="1400"/>
              <a:buChar char="•"/>
              <a:defRPr/>
            </a:lvl1pPr>
            <a:lvl2pPr indent="-317500" lvl="1" marL="914400" rtl="0" algn="l">
              <a:lnSpc>
                <a:spcPct val="100000"/>
              </a:lnSpc>
              <a:spcBef>
                <a:spcPts val="400"/>
              </a:spcBef>
              <a:spcAft>
                <a:spcPts val="0"/>
              </a:spcAft>
              <a:buClr>
                <a:schemeClr val="dk1"/>
              </a:buClr>
              <a:buSzPts val="1400"/>
              <a:buChar char="•"/>
              <a:defRPr/>
            </a:lvl2pPr>
            <a:lvl3pPr indent="-317500" lvl="2" marL="1371600" rtl="0" algn="l">
              <a:lnSpc>
                <a:spcPct val="100000"/>
              </a:lnSpc>
              <a:spcBef>
                <a:spcPts val="400"/>
              </a:spcBef>
              <a:spcAft>
                <a:spcPts val="0"/>
              </a:spcAft>
              <a:buClr>
                <a:schemeClr val="dk1"/>
              </a:buClr>
              <a:buSzPts val="1400"/>
              <a:buChar char="•"/>
              <a:defRPr/>
            </a:lvl3pPr>
            <a:lvl4pPr indent="-317500" lvl="3" marL="1828800" rtl="0" algn="l">
              <a:lnSpc>
                <a:spcPct val="100000"/>
              </a:lnSpc>
              <a:spcBef>
                <a:spcPts val="400"/>
              </a:spcBef>
              <a:spcAft>
                <a:spcPts val="0"/>
              </a:spcAft>
              <a:buClr>
                <a:schemeClr val="dk1"/>
              </a:buClr>
              <a:buSzPts val="1400"/>
              <a:buChar char="•"/>
              <a:defRPr/>
            </a:lvl4pPr>
            <a:lvl5pPr indent="-317500" lvl="4" marL="2286000" rtl="0" algn="l">
              <a:lnSpc>
                <a:spcPct val="10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32" name="Google Shape;232;p4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33" name="Google Shape;233;p4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34" name="Google Shape;234;p4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35" name="Shape 235"/>
        <p:cNvGrpSpPr/>
        <p:nvPr/>
      </p:nvGrpSpPr>
      <p:grpSpPr>
        <a:xfrm>
          <a:off x="0" y="0"/>
          <a:ext cx="0" cy="0"/>
          <a:chOff x="0" y="0"/>
          <a:chExt cx="0" cy="0"/>
        </a:xfrm>
      </p:grpSpPr>
      <p:sp>
        <p:nvSpPr>
          <p:cNvPr id="236" name="Google Shape;236;p44"/>
          <p:cNvSpPr txBox="1"/>
          <p:nvPr>
            <p:ph type="title"/>
          </p:nvPr>
        </p:nvSpPr>
        <p:spPr>
          <a:xfrm rot="5400000">
            <a:off x="5350050" y="1467544"/>
            <a:ext cx="4359000" cy="19716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37" name="Google Shape;237;p44"/>
          <p:cNvSpPr txBox="1"/>
          <p:nvPr>
            <p:ph idx="1" type="body"/>
          </p:nvPr>
        </p:nvSpPr>
        <p:spPr>
          <a:xfrm rot="5400000">
            <a:off x="1349475" y="-447056"/>
            <a:ext cx="4359000" cy="5800800"/>
          </a:xfrm>
          <a:prstGeom prst="rect">
            <a:avLst/>
          </a:prstGeom>
          <a:noFill/>
          <a:ln>
            <a:noFill/>
          </a:ln>
        </p:spPr>
        <p:txBody>
          <a:bodyPr anchorCtr="0" anchor="t" bIns="34275" lIns="68575" spcFirstLastPara="1" rIns="68575" wrap="square" tIns="34275">
            <a:normAutofit/>
          </a:bodyPr>
          <a:lstStyle>
            <a:lvl1pPr indent="-317500" lvl="0" marL="457200" rtl="0" algn="l">
              <a:lnSpc>
                <a:spcPct val="100000"/>
              </a:lnSpc>
              <a:spcBef>
                <a:spcPts val="800"/>
              </a:spcBef>
              <a:spcAft>
                <a:spcPts val="0"/>
              </a:spcAft>
              <a:buClr>
                <a:schemeClr val="dk1"/>
              </a:buClr>
              <a:buSzPts val="1400"/>
              <a:buChar char="•"/>
              <a:defRPr/>
            </a:lvl1pPr>
            <a:lvl2pPr indent="-317500" lvl="1" marL="914400" rtl="0" algn="l">
              <a:lnSpc>
                <a:spcPct val="100000"/>
              </a:lnSpc>
              <a:spcBef>
                <a:spcPts val="400"/>
              </a:spcBef>
              <a:spcAft>
                <a:spcPts val="0"/>
              </a:spcAft>
              <a:buClr>
                <a:schemeClr val="dk1"/>
              </a:buClr>
              <a:buSzPts val="1400"/>
              <a:buChar char="•"/>
              <a:defRPr/>
            </a:lvl2pPr>
            <a:lvl3pPr indent="-317500" lvl="2" marL="1371600" rtl="0" algn="l">
              <a:lnSpc>
                <a:spcPct val="100000"/>
              </a:lnSpc>
              <a:spcBef>
                <a:spcPts val="400"/>
              </a:spcBef>
              <a:spcAft>
                <a:spcPts val="0"/>
              </a:spcAft>
              <a:buClr>
                <a:schemeClr val="dk1"/>
              </a:buClr>
              <a:buSzPts val="1400"/>
              <a:buChar char="•"/>
              <a:defRPr/>
            </a:lvl3pPr>
            <a:lvl4pPr indent="-317500" lvl="3" marL="1828800" rtl="0" algn="l">
              <a:lnSpc>
                <a:spcPct val="100000"/>
              </a:lnSpc>
              <a:spcBef>
                <a:spcPts val="400"/>
              </a:spcBef>
              <a:spcAft>
                <a:spcPts val="0"/>
              </a:spcAft>
              <a:buClr>
                <a:schemeClr val="dk1"/>
              </a:buClr>
              <a:buSzPts val="1400"/>
              <a:buChar char="•"/>
              <a:defRPr/>
            </a:lvl4pPr>
            <a:lvl5pPr indent="-317500" lvl="4" marL="2286000" rtl="0" algn="l">
              <a:lnSpc>
                <a:spcPct val="10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38" name="Google Shape;238;p4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39" name="Google Shape;239;p4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40" name="Google Shape;240;p4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47" name="Shape 247"/>
        <p:cNvGrpSpPr/>
        <p:nvPr/>
      </p:nvGrpSpPr>
      <p:grpSpPr>
        <a:xfrm>
          <a:off x="0" y="0"/>
          <a:ext cx="0" cy="0"/>
          <a:chOff x="0" y="0"/>
          <a:chExt cx="0" cy="0"/>
        </a:xfrm>
      </p:grpSpPr>
      <p:sp>
        <p:nvSpPr>
          <p:cNvPr id="248" name="Google Shape;248;p46"/>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rtl="0" algn="ctr">
              <a:lnSpc>
                <a:spcPct val="90000"/>
              </a:lnSpc>
              <a:spcBef>
                <a:spcPts val="0"/>
              </a:spcBef>
              <a:spcAft>
                <a:spcPts val="0"/>
              </a:spcAft>
              <a:buClr>
                <a:schemeClr val="dk1"/>
              </a:buClr>
              <a:buSzPts val="4500"/>
              <a:buFont typeface="Calibri"/>
              <a:buNone/>
              <a:defRPr sz="45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49" name="Google Shape;249;p46"/>
          <p:cNvSpPr txBox="1"/>
          <p:nvPr>
            <p:ph idx="1" type="subTitle"/>
          </p:nvPr>
        </p:nvSpPr>
        <p:spPr>
          <a:xfrm>
            <a:off x="1143000" y="2701529"/>
            <a:ext cx="6858000" cy="12417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chemeClr val="dk1"/>
              </a:buClr>
              <a:buSzPts val="1800"/>
              <a:buNone/>
              <a:defRPr sz="1800"/>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400"/>
              <a:buNone/>
              <a:defRPr sz="14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250" name="Google Shape;250;p4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Clr>
                <a:srgbClr val="888888"/>
              </a:buClr>
              <a:buSzPts val="1100"/>
              <a:buFont typeface="Calibri"/>
              <a:buNone/>
              <a:defRPr/>
            </a:lvl1pPr>
            <a:lvl2pPr lvl="1" rtl="0" algn="l">
              <a:spcBef>
                <a:spcPts val="0"/>
              </a:spcBef>
              <a:spcAft>
                <a:spcPts val="0"/>
              </a:spcAft>
              <a:buClr>
                <a:schemeClr val="dk1"/>
              </a:buClr>
              <a:buSzPts val="1100"/>
              <a:buFont typeface="Calibri"/>
              <a:buNone/>
              <a:defRPr/>
            </a:lvl2pPr>
            <a:lvl3pPr lvl="2" rtl="0" algn="l">
              <a:spcBef>
                <a:spcPts val="0"/>
              </a:spcBef>
              <a:spcAft>
                <a:spcPts val="0"/>
              </a:spcAft>
              <a:buClr>
                <a:schemeClr val="dk1"/>
              </a:buClr>
              <a:buSzPts val="1100"/>
              <a:buFont typeface="Calibri"/>
              <a:buNone/>
              <a:defRPr/>
            </a:lvl3pPr>
            <a:lvl4pPr lvl="3" rtl="0" algn="l">
              <a:spcBef>
                <a:spcPts val="0"/>
              </a:spcBef>
              <a:spcAft>
                <a:spcPts val="0"/>
              </a:spcAft>
              <a:buClr>
                <a:schemeClr val="dk1"/>
              </a:buClr>
              <a:buSzPts val="1100"/>
              <a:buFont typeface="Calibri"/>
              <a:buNone/>
              <a:defRPr/>
            </a:lvl4pPr>
            <a:lvl5pPr lvl="4" rtl="0" algn="l">
              <a:spcBef>
                <a:spcPts val="0"/>
              </a:spcBef>
              <a:spcAft>
                <a:spcPts val="0"/>
              </a:spcAft>
              <a:buClr>
                <a:schemeClr val="dk1"/>
              </a:buClr>
              <a:buSzPts val="1100"/>
              <a:buFont typeface="Calibri"/>
              <a:buNone/>
              <a:defRPr/>
            </a:lvl5pPr>
            <a:lvl6pPr lvl="5" rtl="0" algn="l">
              <a:spcBef>
                <a:spcPts val="0"/>
              </a:spcBef>
              <a:spcAft>
                <a:spcPts val="0"/>
              </a:spcAft>
              <a:buClr>
                <a:schemeClr val="dk1"/>
              </a:buClr>
              <a:buSzPts val="1100"/>
              <a:buFont typeface="Calibri"/>
              <a:buNone/>
              <a:defRPr/>
            </a:lvl6pPr>
            <a:lvl7pPr lvl="6" rtl="0" algn="l">
              <a:spcBef>
                <a:spcPts val="0"/>
              </a:spcBef>
              <a:spcAft>
                <a:spcPts val="0"/>
              </a:spcAft>
              <a:buClr>
                <a:schemeClr val="dk1"/>
              </a:buClr>
              <a:buSzPts val="1100"/>
              <a:buFont typeface="Calibri"/>
              <a:buNone/>
              <a:defRPr/>
            </a:lvl7pPr>
            <a:lvl8pPr lvl="7" rtl="0" algn="l">
              <a:spcBef>
                <a:spcPts val="0"/>
              </a:spcBef>
              <a:spcAft>
                <a:spcPts val="0"/>
              </a:spcAft>
              <a:buClr>
                <a:schemeClr val="dk1"/>
              </a:buClr>
              <a:buSzPts val="1100"/>
              <a:buFont typeface="Calibri"/>
              <a:buNone/>
              <a:defRPr/>
            </a:lvl8pPr>
            <a:lvl9pPr lvl="8" rtl="0" algn="l">
              <a:spcBef>
                <a:spcPts val="0"/>
              </a:spcBef>
              <a:spcAft>
                <a:spcPts val="0"/>
              </a:spcAft>
              <a:buClr>
                <a:schemeClr val="dk1"/>
              </a:buClr>
              <a:buSzPts val="1100"/>
              <a:buFont typeface="Calibri"/>
              <a:buNone/>
              <a:defRPr/>
            </a:lvl9pPr>
          </a:lstStyle>
          <a:p/>
        </p:txBody>
      </p:sp>
      <p:sp>
        <p:nvSpPr>
          <p:cNvPr id="251" name="Google Shape;251;p4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Clr>
                <a:srgbClr val="888888"/>
              </a:buClr>
              <a:buSzPts val="1100"/>
              <a:buFont typeface="Calibri"/>
              <a:buNone/>
              <a:defRPr/>
            </a:lvl1pPr>
            <a:lvl2pPr lvl="1" rtl="0" algn="l">
              <a:spcBef>
                <a:spcPts val="0"/>
              </a:spcBef>
              <a:spcAft>
                <a:spcPts val="0"/>
              </a:spcAft>
              <a:buClr>
                <a:schemeClr val="dk1"/>
              </a:buClr>
              <a:buSzPts val="1100"/>
              <a:buFont typeface="Calibri"/>
              <a:buNone/>
              <a:defRPr/>
            </a:lvl2pPr>
            <a:lvl3pPr lvl="2" rtl="0" algn="l">
              <a:spcBef>
                <a:spcPts val="0"/>
              </a:spcBef>
              <a:spcAft>
                <a:spcPts val="0"/>
              </a:spcAft>
              <a:buClr>
                <a:schemeClr val="dk1"/>
              </a:buClr>
              <a:buSzPts val="1100"/>
              <a:buFont typeface="Calibri"/>
              <a:buNone/>
              <a:defRPr/>
            </a:lvl3pPr>
            <a:lvl4pPr lvl="3" rtl="0" algn="l">
              <a:spcBef>
                <a:spcPts val="0"/>
              </a:spcBef>
              <a:spcAft>
                <a:spcPts val="0"/>
              </a:spcAft>
              <a:buClr>
                <a:schemeClr val="dk1"/>
              </a:buClr>
              <a:buSzPts val="1100"/>
              <a:buFont typeface="Calibri"/>
              <a:buNone/>
              <a:defRPr/>
            </a:lvl4pPr>
            <a:lvl5pPr lvl="4" rtl="0" algn="l">
              <a:spcBef>
                <a:spcPts val="0"/>
              </a:spcBef>
              <a:spcAft>
                <a:spcPts val="0"/>
              </a:spcAft>
              <a:buClr>
                <a:schemeClr val="dk1"/>
              </a:buClr>
              <a:buSzPts val="1100"/>
              <a:buFont typeface="Calibri"/>
              <a:buNone/>
              <a:defRPr/>
            </a:lvl5pPr>
            <a:lvl6pPr lvl="5" rtl="0" algn="l">
              <a:spcBef>
                <a:spcPts val="0"/>
              </a:spcBef>
              <a:spcAft>
                <a:spcPts val="0"/>
              </a:spcAft>
              <a:buClr>
                <a:schemeClr val="dk1"/>
              </a:buClr>
              <a:buSzPts val="1100"/>
              <a:buFont typeface="Calibri"/>
              <a:buNone/>
              <a:defRPr/>
            </a:lvl6pPr>
            <a:lvl7pPr lvl="6" rtl="0" algn="l">
              <a:spcBef>
                <a:spcPts val="0"/>
              </a:spcBef>
              <a:spcAft>
                <a:spcPts val="0"/>
              </a:spcAft>
              <a:buClr>
                <a:schemeClr val="dk1"/>
              </a:buClr>
              <a:buSzPts val="1100"/>
              <a:buFont typeface="Calibri"/>
              <a:buNone/>
              <a:defRPr/>
            </a:lvl7pPr>
            <a:lvl8pPr lvl="7" rtl="0" algn="l">
              <a:spcBef>
                <a:spcPts val="0"/>
              </a:spcBef>
              <a:spcAft>
                <a:spcPts val="0"/>
              </a:spcAft>
              <a:buClr>
                <a:schemeClr val="dk1"/>
              </a:buClr>
              <a:buSzPts val="1100"/>
              <a:buFont typeface="Calibri"/>
              <a:buNone/>
              <a:defRPr/>
            </a:lvl8pPr>
            <a:lvl9pPr lvl="8" rtl="0" algn="l">
              <a:spcBef>
                <a:spcPts val="0"/>
              </a:spcBef>
              <a:spcAft>
                <a:spcPts val="0"/>
              </a:spcAft>
              <a:buClr>
                <a:schemeClr val="dk1"/>
              </a:buClr>
              <a:buSzPts val="1100"/>
              <a:buFont typeface="Calibri"/>
              <a:buNone/>
              <a:defRPr/>
            </a:lvl9pPr>
          </a:lstStyle>
          <a:p/>
        </p:txBody>
      </p:sp>
      <p:sp>
        <p:nvSpPr>
          <p:cNvPr id="252" name="Google Shape;252;p4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1pPr>
            <a:lvl2pPr indent="0" lvl="1" marL="0" marR="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2pPr>
            <a:lvl3pPr indent="0" lvl="2" marL="0" marR="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3pPr>
            <a:lvl4pPr indent="0" lvl="3" marL="0" marR="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4pPr>
            <a:lvl5pPr indent="0" lvl="4" marL="0" marR="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5pPr>
            <a:lvl6pPr indent="0" lvl="5" marL="0" marR="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6pPr>
            <a:lvl7pPr indent="0" lvl="6" marL="0" marR="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7pPr>
            <a:lvl8pPr indent="0" lvl="7" marL="0" marR="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8pPr>
            <a:lvl9pPr indent="0" lvl="8" marL="0" marR="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3" name="Shape 253"/>
        <p:cNvGrpSpPr/>
        <p:nvPr/>
      </p:nvGrpSpPr>
      <p:grpSpPr>
        <a:xfrm>
          <a:off x="0" y="0"/>
          <a:ext cx="0" cy="0"/>
          <a:chOff x="0" y="0"/>
          <a:chExt cx="0" cy="0"/>
        </a:xfrm>
      </p:grpSpPr>
      <p:sp>
        <p:nvSpPr>
          <p:cNvPr id="254" name="Google Shape;254;p47"/>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55" name="Google Shape;255;p47"/>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56" name="Google Shape;256;p4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Clr>
                <a:srgbClr val="888888"/>
              </a:buClr>
              <a:buSzPts val="1100"/>
              <a:buFont typeface="Calibri"/>
              <a:buNone/>
              <a:defRPr/>
            </a:lvl1pPr>
            <a:lvl2pPr lvl="1" rtl="0" algn="l">
              <a:spcBef>
                <a:spcPts val="0"/>
              </a:spcBef>
              <a:spcAft>
                <a:spcPts val="0"/>
              </a:spcAft>
              <a:buClr>
                <a:schemeClr val="dk1"/>
              </a:buClr>
              <a:buSzPts val="1100"/>
              <a:buFont typeface="Calibri"/>
              <a:buNone/>
              <a:defRPr/>
            </a:lvl2pPr>
            <a:lvl3pPr lvl="2" rtl="0" algn="l">
              <a:spcBef>
                <a:spcPts val="0"/>
              </a:spcBef>
              <a:spcAft>
                <a:spcPts val="0"/>
              </a:spcAft>
              <a:buClr>
                <a:schemeClr val="dk1"/>
              </a:buClr>
              <a:buSzPts val="1100"/>
              <a:buFont typeface="Calibri"/>
              <a:buNone/>
              <a:defRPr/>
            </a:lvl3pPr>
            <a:lvl4pPr lvl="3" rtl="0" algn="l">
              <a:spcBef>
                <a:spcPts val="0"/>
              </a:spcBef>
              <a:spcAft>
                <a:spcPts val="0"/>
              </a:spcAft>
              <a:buClr>
                <a:schemeClr val="dk1"/>
              </a:buClr>
              <a:buSzPts val="1100"/>
              <a:buFont typeface="Calibri"/>
              <a:buNone/>
              <a:defRPr/>
            </a:lvl4pPr>
            <a:lvl5pPr lvl="4" rtl="0" algn="l">
              <a:spcBef>
                <a:spcPts val="0"/>
              </a:spcBef>
              <a:spcAft>
                <a:spcPts val="0"/>
              </a:spcAft>
              <a:buClr>
                <a:schemeClr val="dk1"/>
              </a:buClr>
              <a:buSzPts val="1100"/>
              <a:buFont typeface="Calibri"/>
              <a:buNone/>
              <a:defRPr/>
            </a:lvl5pPr>
            <a:lvl6pPr lvl="5" rtl="0" algn="l">
              <a:spcBef>
                <a:spcPts val="0"/>
              </a:spcBef>
              <a:spcAft>
                <a:spcPts val="0"/>
              </a:spcAft>
              <a:buClr>
                <a:schemeClr val="dk1"/>
              </a:buClr>
              <a:buSzPts val="1100"/>
              <a:buFont typeface="Calibri"/>
              <a:buNone/>
              <a:defRPr/>
            </a:lvl6pPr>
            <a:lvl7pPr lvl="6" rtl="0" algn="l">
              <a:spcBef>
                <a:spcPts val="0"/>
              </a:spcBef>
              <a:spcAft>
                <a:spcPts val="0"/>
              </a:spcAft>
              <a:buClr>
                <a:schemeClr val="dk1"/>
              </a:buClr>
              <a:buSzPts val="1100"/>
              <a:buFont typeface="Calibri"/>
              <a:buNone/>
              <a:defRPr/>
            </a:lvl7pPr>
            <a:lvl8pPr lvl="7" rtl="0" algn="l">
              <a:spcBef>
                <a:spcPts val="0"/>
              </a:spcBef>
              <a:spcAft>
                <a:spcPts val="0"/>
              </a:spcAft>
              <a:buClr>
                <a:schemeClr val="dk1"/>
              </a:buClr>
              <a:buSzPts val="1100"/>
              <a:buFont typeface="Calibri"/>
              <a:buNone/>
              <a:defRPr/>
            </a:lvl8pPr>
            <a:lvl9pPr lvl="8" rtl="0" algn="l">
              <a:spcBef>
                <a:spcPts val="0"/>
              </a:spcBef>
              <a:spcAft>
                <a:spcPts val="0"/>
              </a:spcAft>
              <a:buClr>
                <a:schemeClr val="dk1"/>
              </a:buClr>
              <a:buSzPts val="1100"/>
              <a:buFont typeface="Calibri"/>
              <a:buNone/>
              <a:defRPr/>
            </a:lvl9pPr>
          </a:lstStyle>
          <a:p/>
        </p:txBody>
      </p:sp>
      <p:sp>
        <p:nvSpPr>
          <p:cNvPr id="257" name="Google Shape;257;p4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Clr>
                <a:srgbClr val="888888"/>
              </a:buClr>
              <a:buSzPts val="1100"/>
              <a:buFont typeface="Calibri"/>
              <a:buNone/>
              <a:defRPr/>
            </a:lvl1pPr>
            <a:lvl2pPr lvl="1" rtl="0" algn="l">
              <a:spcBef>
                <a:spcPts val="0"/>
              </a:spcBef>
              <a:spcAft>
                <a:spcPts val="0"/>
              </a:spcAft>
              <a:buClr>
                <a:schemeClr val="dk1"/>
              </a:buClr>
              <a:buSzPts val="1100"/>
              <a:buFont typeface="Calibri"/>
              <a:buNone/>
              <a:defRPr/>
            </a:lvl2pPr>
            <a:lvl3pPr lvl="2" rtl="0" algn="l">
              <a:spcBef>
                <a:spcPts val="0"/>
              </a:spcBef>
              <a:spcAft>
                <a:spcPts val="0"/>
              </a:spcAft>
              <a:buClr>
                <a:schemeClr val="dk1"/>
              </a:buClr>
              <a:buSzPts val="1100"/>
              <a:buFont typeface="Calibri"/>
              <a:buNone/>
              <a:defRPr/>
            </a:lvl3pPr>
            <a:lvl4pPr lvl="3" rtl="0" algn="l">
              <a:spcBef>
                <a:spcPts val="0"/>
              </a:spcBef>
              <a:spcAft>
                <a:spcPts val="0"/>
              </a:spcAft>
              <a:buClr>
                <a:schemeClr val="dk1"/>
              </a:buClr>
              <a:buSzPts val="1100"/>
              <a:buFont typeface="Calibri"/>
              <a:buNone/>
              <a:defRPr/>
            </a:lvl4pPr>
            <a:lvl5pPr lvl="4" rtl="0" algn="l">
              <a:spcBef>
                <a:spcPts val="0"/>
              </a:spcBef>
              <a:spcAft>
                <a:spcPts val="0"/>
              </a:spcAft>
              <a:buClr>
                <a:schemeClr val="dk1"/>
              </a:buClr>
              <a:buSzPts val="1100"/>
              <a:buFont typeface="Calibri"/>
              <a:buNone/>
              <a:defRPr/>
            </a:lvl5pPr>
            <a:lvl6pPr lvl="5" rtl="0" algn="l">
              <a:spcBef>
                <a:spcPts val="0"/>
              </a:spcBef>
              <a:spcAft>
                <a:spcPts val="0"/>
              </a:spcAft>
              <a:buClr>
                <a:schemeClr val="dk1"/>
              </a:buClr>
              <a:buSzPts val="1100"/>
              <a:buFont typeface="Calibri"/>
              <a:buNone/>
              <a:defRPr/>
            </a:lvl6pPr>
            <a:lvl7pPr lvl="6" rtl="0" algn="l">
              <a:spcBef>
                <a:spcPts val="0"/>
              </a:spcBef>
              <a:spcAft>
                <a:spcPts val="0"/>
              </a:spcAft>
              <a:buClr>
                <a:schemeClr val="dk1"/>
              </a:buClr>
              <a:buSzPts val="1100"/>
              <a:buFont typeface="Calibri"/>
              <a:buNone/>
              <a:defRPr/>
            </a:lvl7pPr>
            <a:lvl8pPr lvl="7" rtl="0" algn="l">
              <a:spcBef>
                <a:spcPts val="0"/>
              </a:spcBef>
              <a:spcAft>
                <a:spcPts val="0"/>
              </a:spcAft>
              <a:buClr>
                <a:schemeClr val="dk1"/>
              </a:buClr>
              <a:buSzPts val="1100"/>
              <a:buFont typeface="Calibri"/>
              <a:buNone/>
              <a:defRPr/>
            </a:lvl8pPr>
            <a:lvl9pPr lvl="8" rtl="0" algn="l">
              <a:spcBef>
                <a:spcPts val="0"/>
              </a:spcBef>
              <a:spcAft>
                <a:spcPts val="0"/>
              </a:spcAft>
              <a:buClr>
                <a:schemeClr val="dk1"/>
              </a:buClr>
              <a:buSzPts val="1100"/>
              <a:buFont typeface="Calibri"/>
              <a:buNone/>
              <a:defRPr/>
            </a:lvl9pPr>
          </a:lstStyle>
          <a:p/>
        </p:txBody>
      </p:sp>
      <p:sp>
        <p:nvSpPr>
          <p:cNvPr id="258" name="Google Shape;258;p4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1pPr>
            <a:lvl2pPr indent="0" lvl="1" marL="0" marR="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2pPr>
            <a:lvl3pPr indent="0" lvl="2" marL="0" marR="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3pPr>
            <a:lvl4pPr indent="0" lvl="3" marL="0" marR="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4pPr>
            <a:lvl5pPr indent="0" lvl="4" marL="0" marR="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5pPr>
            <a:lvl6pPr indent="0" lvl="5" marL="0" marR="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6pPr>
            <a:lvl7pPr indent="0" lvl="6" marL="0" marR="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7pPr>
            <a:lvl8pPr indent="0" lvl="7" marL="0" marR="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8pPr>
            <a:lvl9pPr indent="0" lvl="8" marL="0" marR="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59" name="Shape 259"/>
        <p:cNvGrpSpPr/>
        <p:nvPr/>
      </p:nvGrpSpPr>
      <p:grpSpPr>
        <a:xfrm>
          <a:off x="0" y="0"/>
          <a:ext cx="0" cy="0"/>
          <a:chOff x="0" y="0"/>
          <a:chExt cx="0" cy="0"/>
        </a:xfrm>
      </p:grpSpPr>
      <p:sp>
        <p:nvSpPr>
          <p:cNvPr id="260" name="Google Shape;260;p48"/>
          <p:cNvSpPr txBox="1"/>
          <p:nvPr>
            <p:ph type="title"/>
          </p:nvPr>
        </p:nvSpPr>
        <p:spPr>
          <a:xfrm>
            <a:off x="623888" y="1282303"/>
            <a:ext cx="7886700" cy="21396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4500"/>
              <a:buFont typeface="Calibri"/>
              <a:buNone/>
              <a:defRPr sz="45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61" name="Google Shape;261;p48"/>
          <p:cNvSpPr txBox="1"/>
          <p:nvPr>
            <p:ph idx="1" type="body"/>
          </p:nvPr>
        </p:nvSpPr>
        <p:spPr>
          <a:xfrm>
            <a:off x="623888" y="3442097"/>
            <a:ext cx="7886700" cy="11253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rgbClr val="888888"/>
              </a:buClr>
              <a:buSzPts val="1800"/>
              <a:buNone/>
              <a:defRPr sz="1800">
                <a:solidFill>
                  <a:srgbClr val="888888"/>
                </a:solidFill>
              </a:defRPr>
            </a:lvl1pPr>
            <a:lvl2pPr indent="-228600" lvl="1" marL="914400" rtl="0" algn="l">
              <a:lnSpc>
                <a:spcPct val="90000"/>
              </a:lnSpc>
              <a:spcBef>
                <a:spcPts val="400"/>
              </a:spcBef>
              <a:spcAft>
                <a:spcPts val="0"/>
              </a:spcAft>
              <a:buClr>
                <a:srgbClr val="888888"/>
              </a:buClr>
              <a:buSzPts val="1500"/>
              <a:buNone/>
              <a:defRPr sz="1500">
                <a:solidFill>
                  <a:srgbClr val="888888"/>
                </a:solidFill>
              </a:defRPr>
            </a:lvl2pPr>
            <a:lvl3pPr indent="-228600" lvl="2" marL="1371600" rtl="0" algn="l">
              <a:lnSpc>
                <a:spcPct val="90000"/>
              </a:lnSpc>
              <a:spcBef>
                <a:spcPts val="400"/>
              </a:spcBef>
              <a:spcAft>
                <a:spcPts val="0"/>
              </a:spcAft>
              <a:buClr>
                <a:srgbClr val="888888"/>
              </a:buClr>
              <a:buSzPts val="1400"/>
              <a:buNone/>
              <a:defRPr sz="1400">
                <a:solidFill>
                  <a:srgbClr val="888888"/>
                </a:solidFill>
              </a:defRPr>
            </a:lvl3pPr>
            <a:lvl4pPr indent="-228600" lvl="3" marL="1828800" rtl="0" algn="l">
              <a:lnSpc>
                <a:spcPct val="90000"/>
              </a:lnSpc>
              <a:spcBef>
                <a:spcPts val="400"/>
              </a:spcBef>
              <a:spcAft>
                <a:spcPts val="0"/>
              </a:spcAft>
              <a:buClr>
                <a:srgbClr val="888888"/>
              </a:buClr>
              <a:buSzPts val="1200"/>
              <a:buNone/>
              <a:defRPr sz="1200">
                <a:solidFill>
                  <a:srgbClr val="888888"/>
                </a:solidFill>
              </a:defRPr>
            </a:lvl4pPr>
            <a:lvl5pPr indent="-228600" lvl="4" marL="2286000" rtl="0" algn="l">
              <a:lnSpc>
                <a:spcPct val="90000"/>
              </a:lnSpc>
              <a:spcBef>
                <a:spcPts val="400"/>
              </a:spcBef>
              <a:spcAft>
                <a:spcPts val="0"/>
              </a:spcAft>
              <a:buClr>
                <a:srgbClr val="888888"/>
              </a:buClr>
              <a:buSzPts val="1200"/>
              <a:buNone/>
              <a:defRPr sz="1200">
                <a:solidFill>
                  <a:srgbClr val="888888"/>
                </a:solidFill>
              </a:defRPr>
            </a:lvl5pPr>
            <a:lvl6pPr indent="-228600" lvl="5" marL="2743200" rtl="0" algn="l">
              <a:lnSpc>
                <a:spcPct val="90000"/>
              </a:lnSpc>
              <a:spcBef>
                <a:spcPts val="400"/>
              </a:spcBef>
              <a:spcAft>
                <a:spcPts val="0"/>
              </a:spcAft>
              <a:buClr>
                <a:srgbClr val="888888"/>
              </a:buClr>
              <a:buSzPts val="1200"/>
              <a:buNone/>
              <a:defRPr sz="1200">
                <a:solidFill>
                  <a:srgbClr val="888888"/>
                </a:solidFill>
              </a:defRPr>
            </a:lvl6pPr>
            <a:lvl7pPr indent="-228600" lvl="6" marL="3200400" rtl="0" algn="l">
              <a:lnSpc>
                <a:spcPct val="90000"/>
              </a:lnSpc>
              <a:spcBef>
                <a:spcPts val="400"/>
              </a:spcBef>
              <a:spcAft>
                <a:spcPts val="0"/>
              </a:spcAft>
              <a:buClr>
                <a:srgbClr val="888888"/>
              </a:buClr>
              <a:buSzPts val="1200"/>
              <a:buNone/>
              <a:defRPr sz="1200">
                <a:solidFill>
                  <a:srgbClr val="888888"/>
                </a:solidFill>
              </a:defRPr>
            </a:lvl7pPr>
            <a:lvl8pPr indent="-228600" lvl="7" marL="3657600" rtl="0" algn="l">
              <a:lnSpc>
                <a:spcPct val="90000"/>
              </a:lnSpc>
              <a:spcBef>
                <a:spcPts val="400"/>
              </a:spcBef>
              <a:spcAft>
                <a:spcPts val="0"/>
              </a:spcAft>
              <a:buClr>
                <a:srgbClr val="888888"/>
              </a:buClr>
              <a:buSzPts val="1200"/>
              <a:buNone/>
              <a:defRPr sz="1200">
                <a:solidFill>
                  <a:srgbClr val="888888"/>
                </a:solidFill>
              </a:defRPr>
            </a:lvl8pPr>
            <a:lvl9pPr indent="-228600" lvl="8" marL="4114800" rtl="0" algn="l">
              <a:lnSpc>
                <a:spcPct val="90000"/>
              </a:lnSpc>
              <a:spcBef>
                <a:spcPts val="400"/>
              </a:spcBef>
              <a:spcAft>
                <a:spcPts val="0"/>
              </a:spcAft>
              <a:buClr>
                <a:srgbClr val="888888"/>
              </a:buClr>
              <a:buSzPts val="1200"/>
              <a:buNone/>
              <a:defRPr sz="1200">
                <a:solidFill>
                  <a:srgbClr val="888888"/>
                </a:solidFill>
              </a:defRPr>
            </a:lvl9pPr>
          </a:lstStyle>
          <a:p/>
        </p:txBody>
      </p:sp>
      <p:sp>
        <p:nvSpPr>
          <p:cNvPr id="262" name="Google Shape;262;p4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Clr>
                <a:srgbClr val="888888"/>
              </a:buClr>
              <a:buSzPts val="1100"/>
              <a:buFont typeface="Calibri"/>
              <a:buNone/>
              <a:defRPr/>
            </a:lvl1pPr>
            <a:lvl2pPr lvl="1" rtl="0" algn="l">
              <a:spcBef>
                <a:spcPts val="0"/>
              </a:spcBef>
              <a:spcAft>
                <a:spcPts val="0"/>
              </a:spcAft>
              <a:buClr>
                <a:schemeClr val="dk1"/>
              </a:buClr>
              <a:buSzPts val="1100"/>
              <a:buFont typeface="Calibri"/>
              <a:buNone/>
              <a:defRPr/>
            </a:lvl2pPr>
            <a:lvl3pPr lvl="2" rtl="0" algn="l">
              <a:spcBef>
                <a:spcPts val="0"/>
              </a:spcBef>
              <a:spcAft>
                <a:spcPts val="0"/>
              </a:spcAft>
              <a:buClr>
                <a:schemeClr val="dk1"/>
              </a:buClr>
              <a:buSzPts val="1100"/>
              <a:buFont typeface="Calibri"/>
              <a:buNone/>
              <a:defRPr/>
            </a:lvl3pPr>
            <a:lvl4pPr lvl="3" rtl="0" algn="l">
              <a:spcBef>
                <a:spcPts val="0"/>
              </a:spcBef>
              <a:spcAft>
                <a:spcPts val="0"/>
              </a:spcAft>
              <a:buClr>
                <a:schemeClr val="dk1"/>
              </a:buClr>
              <a:buSzPts val="1100"/>
              <a:buFont typeface="Calibri"/>
              <a:buNone/>
              <a:defRPr/>
            </a:lvl4pPr>
            <a:lvl5pPr lvl="4" rtl="0" algn="l">
              <a:spcBef>
                <a:spcPts val="0"/>
              </a:spcBef>
              <a:spcAft>
                <a:spcPts val="0"/>
              </a:spcAft>
              <a:buClr>
                <a:schemeClr val="dk1"/>
              </a:buClr>
              <a:buSzPts val="1100"/>
              <a:buFont typeface="Calibri"/>
              <a:buNone/>
              <a:defRPr/>
            </a:lvl5pPr>
            <a:lvl6pPr lvl="5" rtl="0" algn="l">
              <a:spcBef>
                <a:spcPts val="0"/>
              </a:spcBef>
              <a:spcAft>
                <a:spcPts val="0"/>
              </a:spcAft>
              <a:buClr>
                <a:schemeClr val="dk1"/>
              </a:buClr>
              <a:buSzPts val="1100"/>
              <a:buFont typeface="Calibri"/>
              <a:buNone/>
              <a:defRPr/>
            </a:lvl6pPr>
            <a:lvl7pPr lvl="6" rtl="0" algn="l">
              <a:spcBef>
                <a:spcPts val="0"/>
              </a:spcBef>
              <a:spcAft>
                <a:spcPts val="0"/>
              </a:spcAft>
              <a:buClr>
                <a:schemeClr val="dk1"/>
              </a:buClr>
              <a:buSzPts val="1100"/>
              <a:buFont typeface="Calibri"/>
              <a:buNone/>
              <a:defRPr/>
            </a:lvl7pPr>
            <a:lvl8pPr lvl="7" rtl="0" algn="l">
              <a:spcBef>
                <a:spcPts val="0"/>
              </a:spcBef>
              <a:spcAft>
                <a:spcPts val="0"/>
              </a:spcAft>
              <a:buClr>
                <a:schemeClr val="dk1"/>
              </a:buClr>
              <a:buSzPts val="1100"/>
              <a:buFont typeface="Calibri"/>
              <a:buNone/>
              <a:defRPr/>
            </a:lvl8pPr>
            <a:lvl9pPr lvl="8" rtl="0" algn="l">
              <a:spcBef>
                <a:spcPts val="0"/>
              </a:spcBef>
              <a:spcAft>
                <a:spcPts val="0"/>
              </a:spcAft>
              <a:buClr>
                <a:schemeClr val="dk1"/>
              </a:buClr>
              <a:buSzPts val="1100"/>
              <a:buFont typeface="Calibri"/>
              <a:buNone/>
              <a:defRPr/>
            </a:lvl9pPr>
          </a:lstStyle>
          <a:p/>
        </p:txBody>
      </p:sp>
      <p:sp>
        <p:nvSpPr>
          <p:cNvPr id="263" name="Google Shape;263;p4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Clr>
                <a:srgbClr val="888888"/>
              </a:buClr>
              <a:buSzPts val="1100"/>
              <a:buFont typeface="Calibri"/>
              <a:buNone/>
              <a:defRPr/>
            </a:lvl1pPr>
            <a:lvl2pPr lvl="1" rtl="0" algn="l">
              <a:spcBef>
                <a:spcPts val="0"/>
              </a:spcBef>
              <a:spcAft>
                <a:spcPts val="0"/>
              </a:spcAft>
              <a:buClr>
                <a:schemeClr val="dk1"/>
              </a:buClr>
              <a:buSzPts val="1100"/>
              <a:buFont typeface="Calibri"/>
              <a:buNone/>
              <a:defRPr/>
            </a:lvl2pPr>
            <a:lvl3pPr lvl="2" rtl="0" algn="l">
              <a:spcBef>
                <a:spcPts val="0"/>
              </a:spcBef>
              <a:spcAft>
                <a:spcPts val="0"/>
              </a:spcAft>
              <a:buClr>
                <a:schemeClr val="dk1"/>
              </a:buClr>
              <a:buSzPts val="1100"/>
              <a:buFont typeface="Calibri"/>
              <a:buNone/>
              <a:defRPr/>
            </a:lvl3pPr>
            <a:lvl4pPr lvl="3" rtl="0" algn="l">
              <a:spcBef>
                <a:spcPts val="0"/>
              </a:spcBef>
              <a:spcAft>
                <a:spcPts val="0"/>
              </a:spcAft>
              <a:buClr>
                <a:schemeClr val="dk1"/>
              </a:buClr>
              <a:buSzPts val="1100"/>
              <a:buFont typeface="Calibri"/>
              <a:buNone/>
              <a:defRPr/>
            </a:lvl4pPr>
            <a:lvl5pPr lvl="4" rtl="0" algn="l">
              <a:spcBef>
                <a:spcPts val="0"/>
              </a:spcBef>
              <a:spcAft>
                <a:spcPts val="0"/>
              </a:spcAft>
              <a:buClr>
                <a:schemeClr val="dk1"/>
              </a:buClr>
              <a:buSzPts val="1100"/>
              <a:buFont typeface="Calibri"/>
              <a:buNone/>
              <a:defRPr/>
            </a:lvl5pPr>
            <a:lvl6pPr lvl="5" rtl="0" algn="l">
              <a:spcBef>
                <a:spcPts val="0"/>
              </a:spcBef>
              <a:spcAft>
                <a:spcPts val="0"/>
              </a:spcAft>
              <a:buClr>
                <a:schemeClr val="dk1"/>
              </a:buClr>
              <a:buSzPts val="1100"/>
              <a:buFont typeface="Calibri"/>
              <a:buNone/>
              <a:defRPr/>
            </a:lvl6pPr>
            <a:lvl7pPr lvl="6" rtl="0" algn="l">
              <a:spcBef>
                <a:spcPts val="0"/>
              </a:spcBef>
              <a:spcAft>
                <a:spcPts val="0"/>
              </a:spcAft>
              <a:buClr>
                <a:schemeClr val="dk1"/>
              </a:buClr>
              <a:buSzPts val="1100"/>
              <a:buFont typeface="Calibri"/>
              <a:buNone/>
              <a:defRPr/>
            </a:lvl7pPr>
            <a:lvl8pPr lvl="7" rtl="0" algn="l">
              <a:spcBef>
                <a:spcPts val="0"/>
              </a:spcBef>
              <a:spcAft>
                <a:spcPts val="0"/>
              </a:spcAft>
              <a:buClr>
                <a:schemeClr val="dk1"/>
              </a:buClr>
              <a:buSzPts val="1100"/>
              <a:buFont typeface="Calibri"/>
              <a:buNone/>
              <a:defRPr/>
            </a:lvl8pPr>
            <a:lvl9pPr lvl="8" rtl="0" algn="l">
              <a:spcBef>
                <a:spcPts val="0"/>
              </a:spcBef>
              <a:spcAft>
                <a:spcPts val="0"/>
              </a:spcAft>
              <a:buClr>
                <a:schemeClr val="dk1"/>
              </a:buClr>
              <a:buSzPts val="1100"/>
              <a:buFont typeface="Calibri"/>
              <a:buNone/>
              <a:defRPr/>
            </a:lvl9pPr>
          </a:lstStyle>
          <a:p/>
        </p:txBody>
      </p:sp>
      <p:sp>
        <p:nvSpPr>
          <p:cNvPr id="264" name="Google Shape;264;p4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1pPr>
            <a:lvl2pPr indent="0" lvl="1" marL="0" marR="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2pPr>
            <a:lvl3pPr indent="0" lvl="2" marL="0" marR="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3pPr>
            <a:lvl4pPr indent="0" lvl="3" marL="0" marR="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4pPr>
            <a:lvl5pPr indent="0" lvl="4" marL="0" marR="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5pPr>
            <a:lvl6pPr indent="0" lvl="5" marL="0" marR="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6pPr>
            <a:lvl7pPr indent="0" lvl="6" marL="0" marR="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7pPr>
            <a:lvl8pPr indent="0" lvl="7" marL="0" marR="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8pPr>
            <a:lvl9pPr indent="0" lvl="8" marL="0" marR="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65" name="Shape 265"/>
        <p:cNvGrpSpPr/>
        <p:nvPr/>
      </p:nvGrpSpPr>
      <p:grpSpPr>
        <a:xfrm>
          <a:off x="0" y="0"/>
          <a:ext cx="0" cy="0"/>
          <a:chOff x="0" y="0"/>
          <a:chExt cx="0" cy="0"/>
        </a:xfrm>
      </p:grpSpPr>
      <p:sp>
        <p:nvSpPr>
          <p:cNvPr id="266" name="Google Shape;266;p49"/>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67" name="Google Shape;267;p49"/>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68" name="Google Shape;268;p49"/>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69" name="Google Shape;269;p4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Clr>
                <a:srgbClr val="888888"/>
              </a:buClr>
              <a:buSzPts val="1100"/>
              <a:buFont typeface="Calibri"/>
              <a:buNone/>
              <a:defRPr/>
            </a:lvl1pPr>
            <a:lvl2pPr lvl="1" rtl="0" algn="l">
              <a:spcBef>
                <a:spcPts val="0"/>
              </a:spcBef>
              <a:spcAft>
                <a:spcPts val="0"/>
              </a:spcAft>
              <a:buClr>
                <a:schemeClr val="dk1"/>
              </a:buClr>
              <a:buSzPts val="1100"/>
              <a:buFont typeface="Calibri"/>
              <a:buNone/>
              <a:defRPr/>
            </a:lvl2pPr>
            <a:lvl3pPr lvl="2" rtl="0" algn="l">
              <a:spcBef>
                <a:spcPts val="0"/>
              </a:spcBef>
              <a:spcAft>
                <a:spcPts val="0"/>
              </a:spcAft>
              <a:buClr>
                <a:schemeClr val="dk1"/>
              </a:buClr>
              <a:buSzPts val="1100"/>
              <a:buFont typeface="Calibri"/>
              <a:buNone/>
              <a:defRPr/>
            </a:lvl3pPr>
            <a:lvl4pPr lvl="3" rtl="0" algn="l">
              <a:spcBef>
                <a:spcPts val="0"/>
              </a:spcBef>
              <a:spcAft>
                <a:spcPts val="0"/>
              </a:spcAft>
              <a:buClr>
                <a:schemeClr val="dk1"/>
              </a:buClr>
              <a:buSzPts val="1100"/>
              <a:buFont typeface="Calibri"/>
              <a:buNone/>
              <a:defRPr/>
            </a:lvl4pPr>
            <a:lvl5pPr lvl="4" rtl="0" algn="l">
              <a:spcBef>
                <a:spcPts val="0"/>
              </a:spcBef>
              <a:spcAft>
                <a:spcPts val="0"/>
              </a:spcAft>
              <a:buClr>
                <a:schemeClr val="dk1"/>
              </a:buClr>
              <a:buSzPts val="1100"/>
              <a:buFont typeface="Calibri"/>
              <a:buNone/>
              <a:defRPr/>
            </a:lvl5pPr>
            <a:lvl6pPr lvl="5" rtl="0" algn="l">
              <a:spcBef>
                <a:spcPts val="0"/>
              </a:spcBef>
              <a:spcAft>
                <a:spcPts val="0"/>
              </a:spcAft>
              <a:buClr>
                <a:schemeClr val="dk1"/>
              </a:buClr>
              <a:buSzPts val="1100"/>
              <a:buFont typeface="Calibri"/>
              <a:buNone/>
              <a:defRPr/>
            </a:lvl6pPr>
            <a:lvl7pPr lvl="6" rtl="0" algn="l">
              <a:spcBef>
                <a:spcPts val="0"/>
              </a:spcBef>
              <a:spcAft>
                <a:spcPts val="0"/>
              </a:spcAft>
              <a:buClr>
                <a:schemeClr val="dk1"/>
              </a:buClr>
              <a:buSzPts val="1100"/>
              <a:buFont typeface="Calibri"/>
              <a:buNone/>
              <a:defRPr/>
            </a:lvl7pPr>
            <a:lvl8pPr lvl="7" rtl="0" algn="l">
              <a:spcBef>
                <a:spcPts val="0"/>
              </a:spcBef>
              <a:spcAft>
                <a:spcPts val="0"/>
              </a:spcAft>
              <a:buClr>
                <a:schemeClr val="dk1"/>
              </a:buClr>
              <a:buSzPts val="1100"/>
              <a:buFont typeface="Calibri"/>
              <a:buNone/>
              <a:defRPr/>
            </a:lvl8pPr>
            <a:lvl9pPr lvl="8" rtl="0" algn="l">
              <a:spcBef>
                <a:spcPts val="0"/>
              </a:spcBef>
              <a:spcAft>
                <a:spcPts val="0"/>
              </a:spcAft>
              <a:buClr>
                <a:schemeClr val="dk1"/>
              </a:buClr>
              <a:buSzPts val="1100"/>
              <a:buFont typeface="Calibri"/>
              <a:buNone/>
              <a:defRPr/>
            </a:lvl9pPr>
          </a:lstStyle>
          <a:p/>
        </p:txBody>
      </p:sp>
      <p:sp>
        <p:nvSpPr>
          <p:cNvPr id="270" name="Google Shape;270;p4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Clr>
                <a:srgbClr val="888888"/>
              </a:buClr>
              <a:buSzPts val="1100"/>
              <a:buFont typeface="Calibri"/>
              <a:buNone/>
              <a:defRPr/>
            </a:lvl1pPr>
            <a:lvl2pPr lvl="1" rtl="0" algn="l">
              <a:spcBef>
                <a:spcPts val="0"/>
              </a:spcBef>
              <a:spcAft>
                <a:spcPts val="0"/>
              </a:spcAft>
              <a:buClr>
                <a:schemeClr val="dk1"/>
              </a:buClr>
              <a:buSzPts val="1100"/>
              <a:buFont typeface="Calibri"/>
              <a:buNone/>
              <a:defRPr/>
            </a:lvl2pPr>
            <a:lvl3pPr lvl="2" rtl="0" algn="l">
              <a:spcBef>
                <a:spcPts val="0"/>
              </a:spcBef>
              <a:spcAft>
                <a:spcPts val="0"/>
              </a:spcAft>
              <a:buClr>
                <a:schemeClr val="dk1"/>
              </a:buClr>
              <a:buSzPts val="1100"/>
              <a:buFont typeface="Calibri"/>
              <a:buNone/>
              <a:defRPr/>
            </a:lvl3pPr>
            <a:lvl4pPr lvl="3" rtl="0" algn="l">
              <a:spcBef>
                <a:spcPts val="0"/>
              </a:spcBef>
              <a:spcAft>
                <a:spcPts val="0"/>
              </a:spcAft>
              <a:buClr>
                <a:schemeClr val="dk1"/>
              </a:buClr>
              <a:buSzPts val="1100"/>
              <a:buFont typeface="Calibri"/>
              <a:buNone/>
              <a:defRPr/>
            </a:lvl4pPr>
            <a:lvl5pPr lvl="4" rtl="0" algn="l">
              <a:spcBef>
                <a:spcPts val="0"/>
              </a:spcBef>
              <a:spcAft>
                <a:spcPts val="0"/>
              </a:spcAft>
              <a:buClr>
                <a:schemeClr val="dk1"/>
              </a:buClr>
              <a:buSzPts val="1100"/>
              <a:buFont typeface="Calibri"/>
              <a:buNone/>
              <a:defRPr/>
            </a:lvl5pPr>
            <a:lvl6pPr lvl="5" rtl="0" algn="l">
              <a:spcBef>
                <a:spcPts val="0"/>
              </a:spcBef>
              <a:spcAft>
                <a:spcPts val="0"/>
              </a:spcAft>
              <a:buClr>
                <a:schemeClr val="dk1"/>
              </a:buClr>
              <a:buSzPts val="1100"/>
              <a:buFont typeface="Calibri"/>
              <a:buNone/>
              <a:defRPr/>
            </a:lvl6pPr>
            <a:lvl7pPr lvl="6" rtl="0" algn="l">
              <a:spcBef>
                <a:spcPts val="0"/>
              </a:spcBef>
              <a:spcAft>
                <a:spcPts val="0"/>
              </a:spcAft>
              <a:buClr>
                <a:schemeClr val="dk1"/>
              </a:buClr>
              <a:buSzPts val="1100"/>
              <a:buFont typeface="Calibri"/>
              <a:buNone/>
              <a:defRPr/>
            </a:lvl7pPr>
            <a:lvl8pPr lvl="7" rtl="0" algn="l">
              <a:spcBef>
                <a:spcPts val="0"/>
              </a:spcBef>
              <a:spcAft>
                <a:spcPts val="0"/>
              </a:spcAft>
              <a:buClr>
                <a:schemeClr val="dk1"/>
              </a:buClr>
              <a:buSzPts val="1100"/>
              <a:buFont typeface="Calibri"/>
              <a:buNone/>
              <a:defRPr/>
            </a:lvl8pPr>
            <a:lvl9pPr lvl="8" rtl="0" algn="l">
              <a:spcBef>
                <a:spcPts val="0"/>
              </a:spcBef>
              <a:spcAft>
                <a:spcPts val="0"/>
              </a:spcAft>
              <a:buClr>
                <a:schemeClr val="dk1"/>
              </a:buClr>
              <a:buSzPts val="1100"/>
              <a:buFont typeface="Calibri"/>
              <a:buNone/>
              <a:defRPr/>
            </a:lvl9pPr>
          </a:lstStyle>
          <a:p/>
        </p:txBody>
      </p:sp>
      <p:sp>
        <p:nvSpPr>
          <p:cNvPr id="271" name="Google Shape;271;p4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1pPr>
            <a:lvl2pPr indent="0" lvl="1" marL="0" marR="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2pPr>
            <a:lvl3pPr indent="0" lvl="2" marL="0" marR="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3pPr>
            <a:lvl4pPr indent="0" lvl="3" marL="0" marR="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4pPr>
            <a:lvl5pPr indent="0" lvl="4" marL="0" marR="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5pPr>
            <a:lvl6pPr indent="0" lvl="5" marL="0" marR="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6pPr>
            <a:lvl7pPr indent="0" lvl="6" marL="0" marR="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7pPr>
            <a:lvl8pPr indent="0" lvl="7" marL="0" marR="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8pPr>
            <a:lvl9pPr indent="0" lvl="8" marL="0" marR="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72" name="Shape 272"/>
        <p:cNvGrpSpPr/>
        <p:nvPr/>
      </p:nvGrpSpPr>
      <p:grpSpPr>
        <a:xfrm>
          <a:off x="0" y="0"/>
          <a:ext cx="0" cy="0"/>
          <a:chOff x="0" y="0"/>
          <a:chExt cx="0" cy="0"/>
        </a:xfrm>
      </p:grpSpPr>
      <p:sp>
        <p:nvSpPr>
          <p:cNvPr id="273" name="Google Shape;273;p50"/>
          <p:cNvSpPr txBox="1"/>
          <p:nvPr>
            <p:ph type="title"/>
          </p:nvPr>
        </p:nvSpPr>
        <p:spPr>
          <a:xfrm>
            <a:off x="629841"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74" name="Google Shape;274;p50"/>
          <p:cNvSpPr txBox="1"/>
          <p:nvPr>
            <p:ph idx="1" type="body"/>
          </p:nvPr>
        </p:nvSpPr>
        <p:spPr>
          <a:xfrm>
            <a:off x="629841" y="1260872"/>
            <a:ext cx="3868500" cy="6180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275" name="Google Shape;275;p50"/>
          <p:cNvSpPr txBox="1"/>
          <p:nvPr>
            <p:ph idx="2" type="body"/>
          </p:nvPr>
        </p:nvSpPr>
        <p:spPr>
          <a:xfrm>
            <a:off x="629841" y="1878806"/>
            <a:ext cx="3868500" cy="27636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76" name="Google Shape;276;p50"/>
          <p:cNvSpPr txBox="1"/>
          <p:nvPr>
            <p:ph idx="3" type="body"/>
          </p:nvPr>
        </p:nvSpPr>
        <p:spPr>
          <a:xfrm>
            <a:off x="4629150" y="1260872"/>
            <a:ext cx="3887400" cy="6180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277" name="Google Shape;277;p50"/>
          <p:cNvSpPr txBox="1"/>
          <p:nvPr>
            <p:ph idx="4" type="body"/>
          </p:nvPr>
        </p:nvSpPr>
        <p:spPr>
          <a:xfrm>
            <a:off x="4629150" y="1878806"/>
            <a:ext cx="3887400" cy="27636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78" name="Google Shape;278;p5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Clr>
                <a:srgbClr val="888888"/>
              </a:buClr>
              <a:buSzPts val="1100"/>
              <a:buFont typeface="Calibri"/>
              <a:buNone/>
              <a:defRPr/>
            </a:lvl1pPr>
            <a:lvl2pPr lvl="1" rtl="0" algn="l">
              <a:spcBef>
                <a:spcPts val="0"/>
              </a:spcBef>
              <a:spcAft>
                <a:spcPts val="0"/>
              </a:spcAft>
              <a:buClr>
                <a:schemeClr val="dk1"/>
              </a:buClr>
              <a:buSzPts val="1100"/>
              <a:buFont typeface="Calibri"/>
              <a:buNone/>
              <a:defRPr/>
            </a:lvl2pPr>
            <a:lvl3pPr lvl="2" rtl="0" algn="l">
              <a:spcBef>
                <a:spcPts val="0"/>
              </a:spcBef>
              <a:spcAft>
                <a:spcPts val="0"/>
              </a:spcAft>
              <a:buClr>
                <a:schemeClr val="dk1"/>
              </a:buClr>
              <a:buSzPts val="1100"/>
              <a:buFont typeface="Calibri"/>
              <a:buNone/>
              <a:defRPr/>
            </a:lvl3pPr>
            <a:lvl4pPr lvl="3" rtl="0" algn="l">
              <a:spcBef>
                <a:spcPts val="0"/>
              </a:spcBef>
              <a:spcAft>
                <a:spcPts val="0"/>
              </a:spcAft>
              <a:buClr>
                <a:schemeClr val="dk1"/>
              </a:buClr>
              <a:buSzPts val="1100"/>
              <a:buFont typeface="Calibri"/>
              <a:buNone/>
              <a:defRPr/>
            </a:lvl4pPr>
            <a:lvl5pPr lvl="4" rtl="0" algn="l">
              <a:spcBef>
                <a:spcPts val="0"/>
              </a:spcBef>
              <a:spcAft>
                <a:spcPts val="0"/>
              </a:spcAft>
              <a:buClr>
                <a:schemeClr val="dk1"/>
              </a:buClr>
              <a:buSzPts val="1100"/>
              <a:buFont typeface="Calibri"/>
              <a:buNone/>
              <a:defRPr/>
            </a:lvl5pPr>
            <a:lvl6pPr lvl="5" rtl="0" algn="l">
              <a:spcBef>
                <a:spcPts val="0"/>
              </a:spcBef>
              <a:spcAft>
                <a:spcPts val="0"/>
              </a:spcAft>
              <a:buClr>
                <a:schemeClr val="dk1"/>
              </a:buClr>
              <a:buSzPts val="1100"/>
              <a:buFont typeface="Calibri"/>
              <a:buNone/>
              <a:defRPr/>
            </a:lvl6pPr>
            <a:lvl7pPr lvl="6" rtl="0" algn="l">
              <a:spcBef>
                <a:spcPts val="0"/>
              </a:spcBef>
              <a:spcAft>
                <a:spcPts val="0"/>
              </a:spcAft>
              <a:buClr>
                <a:schemeClr val="dk1"/>
              </a:buClr>
              <a:buSzPts val="1100"/>
              <a:buFont typeface="Calibri"/>
              <a:buNone/>
              <a:defRPr/>
            </a:lvl7pPr>
            <a:lvl8pPr lvl="7" rtl="0" algn="l">
              <a:spcBef>
                <a:spcPts val="0"/>
              </a:spcBef>
              <a:spcAft>
                <a:spcPts val="0"/>
              </a:spcAft>
              <a:buClr>
                <a:schemeClr val="dk1"/>
              </a:buClr>
              <a:buSzPts val="1100"/>
              <a:buFont typeface="Calibri"/>
              <a:buNone/>
              <a:defRPr/>
            </a:lvl8pPr>
            <a:lvl9pPr lvl="8" rtl="0" algn="l">
              <a:spcBef>
                <a:spcPts val="0"/>
              </a:spcBef>
              <a:spcAft>
                <a:spcPts val="0"/>
              </a:spcAft>
              <a:buClr>
                <a:schemeClr val="dk1"/>
              </a:buClr>
              <a:buSzPts val="1100"/>
              <a:buFont typeface="Calibri"/>
              <a:buNone/>
              <a:defRPr/>
            </a:lvl9pPr>
          </a:lstStyle>
          <a:p/>
        </p:txBody>
      </p:sp>
      <p:sp>
        <p:nvSpPr>
          <p:cNvPr id="279" name="Google Shape;279;p5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Clr>
                <a:srgbClr val="888888"/>
              </a:buClr>
              <a:buSzPts val="1100"/>
              <a:buFont typeface="Calibri"/>
              <a:buNone/>
              <a:defRPr/>
            </a:lvl1pPr>
            <a:lvl2pPr lvl="1" rtl="0" algn="l">
              <a:spcBef>
                <a:spcPts val="0"/>
              </a:spcBef>
              <a:spcAft>
                <a:spcPts val="0"/>
              </a:spcAft>
              <a:buClr>
                <a:schemeClr val="dk1"/>
              </a:buClr>
              <a:buSzPts val="1100"/>
              <a:buFont typeface="Calibri"/>
              <a:buNone/>
              <a:defRPr/>
            </a:lvl2pPr>
            <a:lvl3pPr lvl="2" rtl="0" algn="l">
              <a:spcBef>
                <a:spcPts val="0"/>
              </a:spcBef>
              <a:spcAft>
                <a:spcPts val="0"/>
              </a:spcAft>
              <a:buClr>
                <a:schemeClr val="dk1"/>
              </a:buClr>
              <a:buSzPts val="1100"/>
              <a:buFont typeface="Calibri"/>
              <a:buNone/>
              <a:defRPr/>
            </a:lvl3pPr>
            <a:lvl4pPr lvl="3" rtl="0" algn="l">
              <a:spcBef>
                <a:spcPts val="0"/>
              </a:spcBef>
              <a:spcAft>
                <a:spcPts val="0"/>
              </a:spcAft>
              <a:buClr>
                <a:schemeClr val="dk1"/>
              </a:buClr>
              <a:buSzPts val="1100"/>
              <a:buFont typeface="Calibri"/>
              <a:buNone/>
              <a:defRPr/>
            </a:lvl4pPr>
            <a:lvl5pPr lvl="4" rtl="0" algn="l">
              <a:spcBef>
                <a:spcPts val="0"/>
              </a:spcBef>
              <a:spcAft>
                <a:spcPts val="0"/>
              </a:spcAft>
              <a:buClr>
                <a:schemeClr val="dk1"/>
              </a:buClr>
              <a:buSzPts val="1100"/>
              <a:buFont typeface="Calibri"/>
              <a:buNone/>
              <a:defRPr/>
            </a:lvl5pPr>
            <a:lvl6pPr lvl="5" rtl="0" algn="l">
              <a:spcBef>
                <a:spcPts val="0"/>
              </a:spcBef>
              <a:spcAft>
                <a:spcPts val="0"/>
              </a:spcAft>
              <a:buClr>
                <a:schemeClr val="dk1"/>
              </a:buClr>
              <a:buSzPts val="1100"/>
              <a:buFont typeface="Calibri"/>
              <a:buNone/>
              <a:defRPr/>
            </a:lvl6pPr>
            <a:lvl7pPr lvl="6" rtl="0" algn="l">
              <a:spcBef>
                <a:spcPts val="0"/>
              </a:spcBef>
              <a:spcAft>
                <a:spcPts val="0"/>
              </a:spcAft>
              <a:buClr>
                <a:schemeClr val="dk1"/>
              </a:buClr>
              <a:buSzPts val="1100"/>
              <a:buFont typeface="Calibri"/>
              <a:buNone/>
              <a:defRPr/>
            </a:lvl7pPr>
            <a:lvl8pPr lvl="7" rtl="0" algn="l">
              <a:spcBef>
                <a:spcPts val="0"/>
              </a:spcBef>
              <a:spcAft>
                <a:spcPts val="0"/>
              </a:spcAft>
              <a:buClr>
                <a:schemeClr val="dk1"/>
              </a:buClr>
              <a:buSzPts val="1100"/>
              <a:buFont typeface="Calibri"/>
              <a:buNone/>
              <a:defRPr/>
            </a:lvl8pPr>
            <a:lvl9pPr lvl="8" rtl="0" algn="l">
              <a:spcBef>
                <a:spcPts val="0"/>
              </a:spcBef>
              <a:spcAft>
                <a:spcPts val="0"/>
              </a:spcAft>
              <a:buClr>
                <a:schemeClr val="dk1"/>
              </a:buClr>
              <a:buSzPts val="1100"/>
              <a:buFont typeface="Calibri"/>
              <a:buNone/>
              <a:defRPr/>
            </a:lvl9pPr>
          </a:lstStyle>
          <a:p/>
        </p:txBody>
      </p:sp>
      <p:sp>
        <p:nvSpPr>
          <p:cNvPr id="280" name="Google Shape;280;p5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1pPr>
            <a:lvl2pPr indent="0" lvl="1" marL="0" marR="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2pPr>
            <a:lvl3pPr indent="0" lvl="2" marL="0" marR="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3pPr>
            <a:lvl4pPr indent="0" lvl="3" marL="0" marR="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4pPr>
            <a:lvl5pPr indent="0" lvl="4" marL="0" marR="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5pPr>
            <a:lvl6pPr indent="0" lvl="5" marL="0" marR="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6pPr>
            <a:lvl7pPr indent="0" lvl="6" marL="0" marR="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7pPr>
            <a:lvl8pPr indent="0" lvl="7" marL="0" marR="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8pPr>
            <a:lvl9pPr indent="0" lvl="8" marL="0" marR="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81" name="Shape 281"/>
        <p:cNvGrpSpPr/>
        <p:nvPr/>
      </p:nvGrpSpPr>
      <p:grpSpPr>
        <a:xfrm>
          <a:off x="0" y="0"/>
          <a:ext cx="0" cy="0"/>
          <a:chOff x="0" y="0"/>
          <a:chExt cx="0" cy="0"/>
        </a:xfrm>
      </p:grpSpPr>
      <p:sp>
        <p:nvSpPr>
          <p:cNvPr id="282" name="Google Shape;282;p51"/>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83" name="Google Shape;283;p5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Clr>
                <a:srgbClr val="888888"/>
              </a:buClr>
              <a:buSzPts val="1100"/>
              <a:buFont typeface="Calibri"/>
              <a:buNone/>
              <a:defRPr/>
            </a:lvl1pPr>
            <a:lvl2pPr lvl="1" rtl="0" algn="l">
              <a:spcBef>
                <a:spcPts val="0"/>
              </a:spcBef>
              <a:spcAft>
                <a:spcPts val="0"/>
              </a:spcAft>
              <a:buClr>
                <a:schemeClr val="dk1"/>
              </a:buClr>
              <a:buSzPts val="1100"/>
              <a:buFont typeface="Calibri"/>
              <a:buNone/>
              <a:defRPr/>
            </a:lvl2pPr>
            <a:lvl3pPr lvl="2" rtl="0" algn="l">
              <a:spcBef>
                <a:spcPts val="0"/>
              </a:spcBef>
              <a:spcAft>
                <a:spcPts val="0"/>
              </a:spcAft>
              <a:buClr>
                <a:schemeClr val="dk1"/>
              </a:buClr>
              <a:buSzPts val="1100"/>
              <a:buFont typeface="Calibri"/>
              <a:buNone/>
              <a:defRPr/>
            </a:lvl3pPr>
            <a:lvl4pPr lvl="3" rtl="0" algn="l">
              <a:spcBef>
                <a:spcPts val="0"/>
              </a:spcBef>
              <a:spcAft>
                <a:spcPts val="0"/>
              </a:spcAft>
              <a:buClr>
                <a:schemeClr val="dk1"/>
              </a:buClr>
              <a:buSzPts val="1100"/>
              <a:buFont typeface="Calibri"/>
              <a:buNone/>
              <a:defRPr/>
            </a:lvl4pPr>
            <a:lvl5pPr lvl="4" rtl="0" algn="l">
              <a:spcBef>
                <a:spcPts val="0"/>
              </a:spcBef>
              <a:spcAft>
                <a:spcPts val="0"/>
              </a:spcAft>
              <a:buClr>
                <a:schemeClr val="dk1"/>
              </a:buClr>
              <a:buSzPts val="1100"/>
              <a:buFont typeface="Calibri"/>
              <a:buNone/>
              <a:defRPr/>
            </a:lvl5pPr>
            <a:lvl6pPr lvl="5" rtl="0" algn="l">
              <a:spcBef>
                <a:spcPts val="0"/>
              </a:spcBef>
              <a:spcAft>
                <a:spcPts val="0"/>
              </a:spcAft>
              <a:buClr>
                <a:schemeClr val="dk1"/>
              </a:buClr>
              <a:buSzPts val="1100"/>
              <a:buFont typeface="Calibri"/>
              <a:buNone/>
              <a:defRPr/>
            </a:lvl6pPr>
            <a:lvl7pPr lvl="6" rtl="0" algn="l">
              <a:spcBef>
                <a:spcPts val="0"/>
              </a:spcBef>
              <a:spcAft>
                <a:spcPts val="0"/>
              </a:spcAft>
              <a:buClr>
                <a:schemeClr val="dk1"/>
              </a:buClr>
              <a:buSzPts val="1100"/>
              <a:buFont typeface="Calibri"/>
              <a:buNone/>
              <a:defRPr/>
            </a:lvl7pPr>
            <a:lvl8pPr lvl="7" rtl="0" algn="l">
              <a:spcBef>
                <a:spcPts val="0"/>
              </a:spcBef>
              <a:spcAft>
                <a:spcPts val="0"/>
              </a:spcAft>
              <a:buClr>
                <a:schemeClr val="dk1"/>
              </a:buClr>
              <a:buSzPts val="1100"/>
              <a:buFont typeface="Calibri"/>
              <a:buNone/>
              <a:defRPr/>
            </a:lvl8pPr>
            <a:lvl9pPr lvl="8" rtl="0" algn="l">
              <a:spcBef>
                <a:spcPts val="0"/>
              </a:spcBef>
              <a:spcAft>
                <a:spcPts val="0"/>
              </a:spcAft>
              <a:buClr>
                <a:schemeClr val="dk1"/>
              </a:buClr>
              <a:buSzPts val="1100"/>
              <a:buFont typeface="Calibri"/>
              <a:buNone/>
              <a:defRPr/>
            </a:lvl9pPr>
          </a:lstStyle>
          <a:p/>
        </p:txBody>
      </p:sp>
      <p:sp>
        <p:nvSpPr>
          <p:cNvPr id="284" name="Google Shape;284;p5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Clr>
                <a:srgbClr val="888888"/>
              </a:buClr>
              <a:buSzPts val="1100"/>
              <a:buFont typeface="Calibri"/>
              <a:buNone/>
              <a:defRPr/>
            </a:lvl1pPr>
            <a:lvl2pPr lvl="1" rtl="0" algn="l">
              <a:spcBef>
                <a:spcPts val="0"/>
              </a:spcBef>
              <a:spcAft>
                <a:spcPts val="0"/>
              </a:spcAft>
              <a:buClr>
                <a:schemeClr val="dk1"/>
              </a:buClr>
              <a:buSzPts val="1100"/>
              <a:buFont typeface="Calibri"/>
              <a:buNone/>
              <a:defRPr/>
            </a:lvl2pPr>
            <a:lvl3pPr lvl="2" rtl="0" algn="l">
              <a:spcBef>
                <a:spcPts val="0"/>
              </a:spcBef>
              <a:spcAft>
                <a:spcPts val="0"/>
              </a:spcAft>
              <a:buClr>
                <a:schemeClr val="dk1"/>
              </a:buClr>
              <a:buSzPts val="1100"/>
              <a:buFont typeface="Calibri"/>
              <a:buNone/>
              <a:defRPr/>
            </a:lvl3pPr>
            <a:lvl4pPr lvl="3" rtl="0" algn="l">
              <a:spcBef>
                <a:spcPts val="0"/>
              </a:spcBef>
              <a:spcAft>
                <a:spcPts val="0"/>
              </a:spcAft>
              <a:buClr>
                <a:schemeClr val="dk1"/>
              </a:buClr>
              <a:buSzPts val="1100"/>
              <a:buFont typeface="Calibri"/>
              <a:buNone/>
              <a:defRPr/>
            </a:lvl4pPr>
            <a:lvl5pPr lvl="4" rtl="0" algn="l">
              <a:spcBef>
                <a:spcPts val="0"/>
              </a:spcBef>
              <a:spcAft>
                <a:spcPts val="0"/>
              </a:spcAft>
              <a:buClr>
                <a:schemeClr val="dk1"/>
              </a:buClr>
              <a:buSzPts val="1100"/>
              <a:buFont typeface="Calibri"/>
              <a:buNone/>
              <a:defRPr/>
            </a:lvl5pPr>
            <a:lvl6pPr lvl="5" rtl="0" algn="l">
              <a:spcBef>
                <a:spcPts val="0"/>
              </a:spcBef>
              <a:spcAft>
                <a:spcPts val="0"/>
              </a:spcAft>
              <a:buClr>
                <a:schemeClr val="dk1"/>
              </a:buClr>
              <a:buSzPts val="1100"/>
              <a:buFont typeface="Calibri"/>
              <a:buNone/>
              <a:defRPr/>
            </a:lvl6pPr>
            <a:lvl7pPr lvl="6" rtl="0" algn="l">
              <a:spcBef>
                <a:spcPts val="0"/>
              </a:spcBef>
              <a:spcAft>
                <a:spcPts val="0"/>
              </a:spcAft>
              <a:buClr>
                <a:schemeClr val="dk1"/>
              </a:buClr>
              <a:buSzPts val="1100"/>
              <a:buFont typeface="Calibri"/>
              <a:buNone/>
              <a:defRPr/>
            </a:lvl7pPr>
            <a:lvl8pPr lvl="7" rtl="0" algn="l">
              <a:spcBef>
                <a:spcPts val="0"/>
              </a:spcBef>
              <a:spcAft>
                <a:spcPts val="0"/>
              </a:spcAft>
              <a:buClr>
                <a:schemeClr val="dk1"/>
              </a:buClr>
              <a:buSzPts val="1100"/>
              <a:buFont typeface="Calibri"/>
              <a:buNone/>
              <a:defRPr/>
            </a:lvl8pPr>
            <a:lvl9pPr lvl="8" rtl="0" algn="l">
              <a:spcBef>
                <a:spcPts val="0"/>
              </a:spcBef>
              <a:spcAft>
                <a:spcPts val="0"/>
              </a:spcAft>
              <a:buClr>
                <a:schemeClr val="dk1"/>
              </a:buClr>
              <a:buSzPts val="1100"/>
              <a:buFont typeface="Calibri"/>
              <a:buNone/>
              <a:defRPr/>
            </a:lvl9pPr>
          </a:lstStyle>
          <a:p/>
        </p:txBody>
      </p:sp>
      <p:sp>
        <p:nvSpPr>
          <p:cNvPr id="285" name="Google Shape;285;p5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1pPr>
            <a:lvl2pPr indent="0" lvl="1" marL="0" marR="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2pPr>
            <a:lvl3pPr indent="0" lvl="2" marL="0" marR="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3pPr>
            <a:lvl4pPr indent="0" lvl="3" marL="0" marR="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4pPr>
            <a:lvl5pPr indent="0" lvl="4" marL="0" marR="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5pPr>
            <a:lvl6pPr indent="0" lvl="5" marL="0" marR="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6pPr>
            <a:lvl7pPr indent="0" lvl="6" marL="0" marR="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7pPr>
            <a:lvl8pPr indent="0" lvl="7" marL="0" marR="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8pPr>
            <a:lvl9pPr indent="0" lvl="8" marL="0" marR="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86" name="Shape 286"/>
        <p:cNvGrpSpPr/>
        <p:nvPr/>
      </p:nvGrpSpPr>
      <p:grpSpPr>
        <a:xfrm>
          <a:off x="0" y="0"/>
          <a:ext cx="0" cy="0"/>
          <a:chOff x="0" y="0"/>
          <a:chExt cx="0" cy="0"/>
        </a:xfrm>
      </p:grpSpPr>
      <p:sp>
        <p:nvSpPr>
          <p:cNvPr id="287" name="Google Shape;287;p5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Clr>
                <a:srgbClr val="888888"/>
              </a:buClr>
              <a:buSzPts val="1100"/>
              <a:buFont typeface="Calibri"/>
              <a:buNone/>
              <a:defRPr/>
            </a:lvl1pPr>
            <a:lvl2pPr lvl="1" rtl="0" algn="l">
              <a:spcBef>
                <a:spcPts val="0"/>
              </a:spcBef>
              <a:spcAft>
                <a:spcPts val="0"/>
              </a:spcAft>
              <a:buClr>
                <a:schemeClr val="dk1"/>
              </a:buClr>
              <a:buSzPts val="1100"/>
              <a:buFont typeface="Calibri"/>
              <a:buNone/>
              <a:defRPr/>
            </a:lvl2pPr>
            <a:lvl3pPr lvl="2" rtl="0" algn="l">
              <a:spcBef>
                <a:spcPts val="0"/>
              </a:spcBef>
              <a:spcAft>
                <a:spcPts val="0"/>
              </a:spcAft>
              <a:buClr>
                <a:schemeClr val="dk1"/>
              </a:buClr>
              <a:buSzPts val="1100"/>
              <a:buFont typeface="Calibri"/>
              <a:buNone/>
              <a:defRPr/>
            </a:lvl3pPr>
            <a:lvl4pPr lvl="3" rtl="0" algn="l">
              <a:spcBef>
                <a:spcPts val="0"/>
              </a:spcBef>
              <a:spcAft>
                <a:spcPts val="0"/>
              </a:spcAft>
              <a:buClr>
                <a:schemeClr val="dk1"/>
              </a:buClr>
              <a:buSzPts val="1100"/>
              <a:buFont typeface="Calibri"/>
              <a:buNone/>
              <a:defRPr/>
            </a:lvl4pPr>
            <a:lvl5pPr lvl="4" rtl="0" algn="l">
              <a:spcBef>
                <a:spcPts val="0"/>
              </a:spcBef>
              <a:spcAft>
                <a:spcPts val="0"/>
              </a:spcAft>
              <a:buClr>
                <a:schemeClr val="dk1"/>
              </a:buClr>
              <a:buSzPts val="1100"/>
              <a:buFont typeface="Calibri"/>
              <a:buNone/>
              <a:defRPr/>
            </a:lvl5pPr>
            <a:lvl6pPr lvl="5" rtl="0" algn="l">
              <a:spcBef>
                <a:spcPts val="0"/>
              </a:spcBef>
              <a:spcAft>
                <a:spcPts val="0"/>
              </a:spcAft>
              <a:buClr>
                <a:schemeClr val="dk1"/>
              </a:buClr>
              <a:buSzPts val="1100"/>
              <a:buFont typeface="Calibri"/>
              <a:buNone/>
              <a:defRPr/>
            </a:lvl6pPr>
            <a:lvl7pPr lvl="6" rtl="0" algn="l">
              <a:spcBef>
                <a:spcPts val="0"/>
              </a:spcBef>
              <a:spcAft>
                <a:spcPts val="0"/>
              </a:spcAft>
              <a:buClr>
                <a:schemeClr val="dk1"/>
              </a:buClr>
              <a:buSzPts val="1100"/>
              <a:buFont typeface="Calibri"/>
              <a:buNone/>
              <a:defRPr/>
            </a:lvl7pPr>
            <a:lvl8pPr lvl="7" rtl="0" algn="l">
              <a:spcBef>
                <a:spcPts val="0"/>
              </a:spcBef>
              <a:spcAft>
                <a:spcPts val="0"/>
              </a:spcAft>
              <a:buClr>
                <a:schemeClr val="dk1"/>
              </a:buClr>
              <a:buSzPts val="1100"/>
              <a:buFont typeface="Calibri"/>
              <a:buNone/>
              <a:defRPr/>
            </a:lvl8pPr>
            <a:lvl9pPr lvl="8" rtl="0" algn="l">
              <a:spcBef>
                <a:spcPts val="0"/>
              </a:spcBef>
              <a:spcAft>
                <a:spcPts val="0"/>
              </a:spcAft>
              <a:buClr>
                <a:schemeClr val="dk1"/>
              </a:buClr>
              <a:buSzPts val="1100"/>
              <a:buFont typeface="Calibri"/>
              <a:buNone/>
              <a:defRPr/>
            </a:lvl9pPr>
          </a:lstStyle>
          <a:p/>
        </p:txBody>
      </p:sp>
      <p:sp>
        <p:nvSpPr>
          <p:cNvPr id="288" name="Google Shape;288;p5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Clr>
                <a:srgbClr val="888888"/>
              </a:buClr>
              <a:buSzPts val="1100"/>
              <a:buFont typeface="Calibri"/>
              <a:buNone/>
              <a:defRPr/>
            </a:lvl1pPr>
            <a:lvl2pPr lvl="1" rtl="0" algn="l">
              <a:spcBef>
                <a:spcPts val="0"/>
              </a:spcBef>
              <a:spcAft>
                <a:spcPts val="0"/>
              </a:spcAft>
              <a:buClr>
                <a:schemeClr val="dk1"/>
              </a:buClr>
              <a:buSzPts val="1100"/>
              <a:buFont typeface="Calibri"/>
              <a:buNone/>
              <a:defRPr/>
            </a:lvl2pPr>
            <a:lvl3pPr lvl="2" rtl="0" algn="l">
              <a:spcBef>
                <a:spcPts val="0"/>
              </a:spcBef>
              <a:spcAft>
                <a:spcPts val="0"/>
              </a:spcAft>
              <a:buClr>
                <a:schemeClr val="dk1"/>
              </a:buClr>
              <a:buSzPts val="1100"/>
              <a:buFont typeface="Calibri"/>
              <a:buNone/>
              <a:defRPr/>
            </a:lvl3pPr>
            <a:lvl4pPr lvl="3" rtl="0" algn="l">
              <a:spcBef>
                <a:spcPts val="0"/>
              </a:spcBef>
              <a:spcAft>
                <a:spcPts val="0"/>
              </a:spcAft>
              <a:buClr>
                <a:schemeClr val="dk1"/>
              </a:buClr>
              <a:buSzPts val="1100"/>
              <a:buFont typeface="Calibri"/>
              <a:buNone/>
              <a:defRPr/>
            </a:lvl4pPr>
            <a:lvl5pPr lvl="4" rtl="0" algn="l">
              <a:spcBef>
                <a:spcPts val="0"/>
              </a:spcBef>
              <a:spcAft>
                <a:spcPts val="0"/>
              </a:spcAft>
              <a:buClr>
                <a:schemeClr val="dk1"/>
              </a:buClr>
              <a:buSzPts val="1100"/>
              <a:buFont typeface="Calibri"/>
              <a:buNone/>
              <a:defRPr/>
            </a:lvl5pPr>
            <a:lvl6pPr lvl="5" rtl="0" algn="l">
              <a:spcBef>
                <a:spcPts val="0"/>
              </a:spcBef>
              <a:spcAft>
                <a:spcPts val="0"/>
              </a:spcAft>
              <a:buClr>
                <a:schemeClr val="dk1"/>
              </a:buClr>
              <a:buSzPts val="1100"/>
              <a:buFont typeface="Calibri"/>
              <a:buNone/>
              <a:defRPr/>
            </a:lvl6pPr>
            <a:lvl7pPr lvl="6" rtl="0" algn="l">
              <a:spcBef>
                <a:spcPts val="0"/>
              </a:spcBef>
              <a:spcAft>
                <a:spcPts val="0"/>
              </a:spcAft>
              <a:buClr>
                <a:schemeClr val="dk1"/>
              </a:buClr>
              <a:buSzPts val="1100"/>
              <a:buFont typeface="Calibri"/>
              <a:buNone/>
              <a:defRPr/>
            </a:lvl7pPr>
            <a:lvl8pPr lvl="7" rtl="0" algn="l">
              <a:spcBef>
                <a:spcPts val="0"/>
              </a:spcBef>
              <a:spcAft>
                <a:spcPts val="0"/>
              </a:spcAft>
              <a:buClr>
                <a:schemeClr val="dk1"/>
              </a:buClr>
              <a:buSzPts val="1100"/>
              <a:buFont typeface="Calibri"/>
              <a:buNone/>
              <a:defRPr/>
            </a:lvl8pPr>
            <a:lvl9pPr lvl="8" rtl="0" algn="l">
              <a:spcBef>
                <a:spcPts val="0"/>
              </a:spcBef>
              <a:spcAft>
                <a:spcPts val="0"/>
              </a:spcAft>
              <a:buClr>
                <a:schemeClr val="dk1"/>
              </a:buClr>
              <a:buSzPts val="1100"/>
              <a:buFont typeface="Calibri"/>
              <a:buNone/>
              <a:defRPr/>
            </a:lvl9pPr>
          </a:lstStyle>
          <a:p/>
        </p:txBody>
      </p:sp>
      <p:sp>
        <p:nvSpPr>
          <p:cNvPr id="289" name="Google Shape;289;p5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1pPr>
            <a:lvl2pPr indent="0" lvl="1" marL="0" marR="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2pPr>
            <a:lvl3pPr indent="0" lvl="2" marL="0" marR="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3pPr>
            <a:lvl4pPr indent="0" lvl="3" marL="0" marR="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4pPr>
            <a:lvl5pPr indent="0" lvl="4" marL="0" marR="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5pPr>
            <a:lvl6pPr indent="0" lvl="5" marL="0" marR="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6pPr>
            <a:lvl7pPr indent="0" lvl="6" marL="0" marR="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7pPr>
            <a:lvl8pPr indent="0" lvl="7" marL="0" marR="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8pPr>
            <a:lvl9pPr indent="0" lvl="8" marL="0" marR="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90" name="Shape 290"/>
        <p:cNvGrpSpPr/>
        <p:nvPr/>
      </p:nvGrpSpPr>
      <p:grpSpPr>
        <a:xfrm>
          <a:off x="0" y="0"/>
          <a:ext cx="0" cy="0"/>
          <a:chOff x="0" y="0"/>
          <a:chExt cx="0" cy="0"/>
        </a:xfrm>
      </p:grpSpPr>
      <p:sp>
        <p:nvSpPr>
          <p:cNvPr id="291" name="Google Shape;291;p53"/>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2400"/>
              <a:buFont typeface="Calibri"/>
              <a:buNone/>
              <a:defRPr sz="24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92" name="Google Shape;292;p53"/>
          <p:cNvSpPr txBox="1"/>
          <p:nvPr>
            <p:ph idx="1" type="body"/>
          </p:nvPr>
        </p:nvSpPr>
        <p:spPr>
          <a:xfrm>
            <a:off x="3887391" y="740569"/>
            <a:ext cx="4629300" cy="3655200"/>
          </a:xfrm>
          <a:prstGeom prst="rect">
            <a:avLst/>
          </a:prstGeom>
          <a:noFill/>
          <a:ln>
            <a:noFill/>
          </a:ln>
        </p:spPr>
        <p:txBody>
          <a:bodyPr anchorCtr="0" anchor="t" bIns="34275" lIns="68575" spcFirstLastPara="1" rIns="68575" wrap="square" tIns="34275">
            <a:normAutofit/>
          </a:bodyPr>
          <a:lstStyle>
            <a:lvl1pPr indent="-381000" lvl="0" marL="457200" rtl="0" algn="l">
              <a:lnSpc>
                <a:spcPct val="90000"/>
              </a:lnSpc>
              <a:spcBef>
                <a:spcPts val="800"/>
              </a:spcBef>
              <a:spcAft>
                <a:spcPts val="0"/>
              </a:spcAft>
              <a:buClr>
                <a:schemeClr val="dk1"/>
              </a:buClr>
              <a:buSzPts val="2400"/>
              <a:buChar char="•"/>
              <a:defRPr sz="2400"/>
            </a:lvl1pPr>
            <a:lvl2pPr indent="-361950" lvl="1" marL="914400" rtl="0" algn="l">
              <a:lnSpc>
                <a:spcPct val="90000"/>
              </a:lnSpc>
              <a:spcBef>
                <a:spcPts val="400"/>
              </a:spcBef>
              <a:spcAft>
                <a:spcPts val="0"/>
              </a:spcAft>
              <a:buClr>
                <a:schemeClr val="dk1"/>
              </a:buClr>
              <a:buSzPts val="2100"/>
              <a:buChar char="•"/>
              <a:defRPr sz="2100"/>
            </a:lvl2pPr>
            <a:lvl3pPr indent="-342900" lvl="2" marL="1371600" rtl="0" algn="l">
              <a:lnSpc>
                <a:spcPct val="90000"/>
              </a:lnSpc>
              <a:spcBef>
                <a:spcPts val="400"/>
              </a:spcBef>
              <a:spcAft>
                <a:spcPts val="0"/>
              </a:spcAft>
              <a:buClr>
                <a:schemeClr val="dk1"/>
              </a:buClr>
              <a:buSzPts val="1800"/>
              <a:buChar char="•"/>
              <a:defRPr sz="1800"/>
            </a:lvl3pPr>
            <a:lvl4pPr indent="-323850" lvl="3" marL="1828800" rtl="0" algn="l">
              <a:lnSpc>
                <a:spcPct val="90000"/>
              </a:lnSpc>
              <a:spcBef>
                <a:spcPts val="400"/>
              </a:spcBef>
              <a:spcAft>
                <a:spcPts val="0"/>
              </a:spcAft>
              <a:buClr>
                <a:schemeClr val="dk1"/>
              </a:buClr>
              <a:buSzPts val="1500"/>
              <a:buChar char="•"/>
              <a:defRPr sz="1500"/>
            </a:lvl4pPr>
            <a:lvl5pPr indent="-323850" lvl="4" marL="2286000" rtl="0" algn="l">
              <a:lnSpc>
                <a:spcPct val="90000"/>
              </a:lnSpc>
              <a:spcBef>
                <a:spcPts val="400"/>
              </a:spcBef>
              <a:spcAft>
                <a:spcPts val="0"/>
              </a:spcAft>
              <a:buClr>
                <a:schemeClr val="dk1"/>
              </a:buClr>
              <a:buSzPts val="1500"/>
              <a:buChar char="•"/>
              <a:defRPr sz="1500"/>
            </a:lvl5pPr>
            <a:lvl6pPr indent="-323850" lvl="5" marL="2743200" rtl="0" algn="l">
              <a:lnSpc>
                <a:spcPct val="90000"/>
              </a:lnSpc>
              <a:spcBef>
                <a:spcPts val="400"/>
              </a:spcBef>
              <a:spcAft>
                <a:spcPts val="0"/>
              </a:spcAft>
              <a:buClr>
                <a:schemeClr val="dk1"/>
              </a:buClr>
              <a:buSzPts val="1500"/>
              <a:buChar char="•"/>
              <a:defRPr sz="1500"/>
            </a:lvl6pPr>
            <a:lvl7pPr indent="-323850" lvl="6" marL="3200400" rtl="0" algn="l">
              <a:lnSpc>
                <a:spcPct val="90000"/>
              </a:lnSpc>
              <a:spcBef>
                <a:spcPts val="400"/>
              </a:spcBef>
              <a:spcAft>
                <a:spcPts val="0"/>
              </a:spcAft>
              <a:buClr>
                <a:schemeClr val="dk1"/>
              </a:buClr>
              <a:buSzPts val="1500"/>
              <a:buChar char="•"/>
              <a:defRPr sz="1500"/>
            </a:lvl7pPr>
            <a:lvl8pPr indent="-323850" lvl="7" marL="3657600" rtl="0" algn="l">
              <a:lnSpc>
                <a:spcPct val="90000"/>
              </a:lnSpc>
              <a:spcBef>
                <a:spcPts val="400"/>
              </a:spcBef>
              <a:spcAft>
                <a:spcPts val="0"/>
              </a:spcAft>
              <a:buClr>
                <a:schemeClr val="dk1"/>
              </a:buClr>
              <a:buSzPts val="1500"/>
              <a:buChar char="•"/>
              <a:defRPr sz="1500"/>
            </a:lvl8pPr>
            <a:lvl9pPr indent="-323850" lvl="8" marL="4114800" rtl="0" algn="l">
              <a:lnSpc>
                <a:spcPct val="90000"/>
              </a:lnSpc>
              <a:spcBef>
                <a:spcPts val="400"/>
              </a:spcBef>
              <a:spcAft>
                <a:spcPts val="0"/>
              </a:spcAft>
              <a:buClr>
                <a:schemeClr val="dk1"/>
              </a:buClr>
              <a:buSzPts val="1500"/>
              <a:buChar char="•"/>
              <a:defRPr sz="1500"/>
            </a:lvl9pPr>
          </a:lstStyle>
          <a:p/>
        </p:txBody>
      </p:sp>
      <p:sp>
        <p:nvSpPr>
          <p:cNvPr id="293" name="Google Shape;293;p53"/>
          <p:cNvSpPr txBox="1"/>
          <p:nvPr>
            <p:ph idx="2"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294" name="Google Shape;294;p5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Clr>
                <a:srgbClr val="888888"/>
              </a:buClr>
              <a:buSzPts val="1100"/>
              <a:buFont typeface="Calibri"/>
              <a:buNone/>
              <a:defRPr/>
            </a:lvl1pPr>
            <a:lvl2pPr lvl="1" rtl="0" algn="l">
              <a:spcBef>
                <a:spcPts val="0"/>
              </a:spcBef>
              <a:spcAft>
                <a:spcPts val="0"/>
              </a:spcAft>
              <a:buClr>
                <a:schemeClr val="dk1"/>
              </a:buClr>
              <a:buSzPts val="1100"/>
              <a:buFont typeface="Calibri"/>
              <a:buNone/>
              <a:defRPr/>
            </a:lvl2pPr>
            <a:lvl3pPr lvl="2" rtl="0" algn="l">
              <a:spcBef>
                <a:spcPts val="0"/>
              </a:spcBef>
              <a:spcAft>
                <a:spcPts val="0"/>
              </a:spcAft>
              <a:buClr>
                <a:schemeClr val="dk1"/>
              </a:buClr>
              <a:buSzPts val="1100"/>
              <a:buFont typeface="Calibri"/>
              <a:buNone/>
              <a:defRPr/>
            </a:lvl3pPr>
            <a:lvl4pPr lvl="3" rtl="0" algn="l">
              <a:spcBef>
                <a:spcPts val="0"/>
              </a:spcBef>
              <a:spcAft>
                <a:spcPts val="0"/>
              </a:spcAft>
              <a:buClr>
                <a:schemeClr val="dk1"/>
              </a:buClr>
              <a:buSzPts val="1100"/>
              <a:buFont typeface="Calibri"/>
              <a:buNone/>
              <a:defRPr/>
            </a:lvl4pPr>
            <a:lvl5pPr lvl="4" rtl="0" algn="l">
              <a:spcBef>
                <a:spcPts val="0"/>
              </a:spcBef>
              <a:spcAft>
                <a:spcPts val="0"/>
              </a:spcAft>
              <a:buClr>
                <a:schemeClr val="dk1"/>
              </a:buClr>
              <a:buSzPts val="1100"/>
              <a:buFont typeface="Calibri"/>
              <a:buNone/>
              <a:defRPr/>
            </a:lvl5pPr>
            <a:lvl6pPr lvl="5" rtl="0" algn="l">
              <a:spcBef>
                <a:spcPts val="0"/>
              </a:spcBef>
              <a:spcAft>
                <a:spcPts val="0"/>
              </a:spcAft>
              <a:buClr>
                <a:schemeClr val="dk1"/>
              </a:buClr>
              <a:buSzPts val="1100"/>
              <a:buFont typeface="Calibri"/>
              <a:buNone/>
              <a:defRPr/>
            </a:lvl6pPr>
            <a:lvl7pPr lvl="6" rtl="0" algn="l">
              <a:spcBef>
                <a:spcPts val="0"/>
              </a:spcBef>
              <a:spcAft>
                <a:spcPts val="0"/>
              </a:spcAft>
              <a:buClr>
                <a:schemeClr val="dk1"/>
              </a:buClr>
              <a:buSzPts val="1100"/>
              <a:buFont typeface="Calibri"/>
              <a:buNone/>
              <a:defRPr/>
            </a:lvl7pPr>
            <a:lvl8pPr lvl="7" rtl="0" algn="l">
              <a:spcBef>
                <a:spcPts val="0"/>
              </a:spcBef>
              <a:spcAft>
                <a:spcPts val="0"/>
              </a:spcAft>
              <a:buClr>
                <a:schemeClr val="dk1"/>
              </a:buClr>
              <a:buSzPts val="1100"/>
              <a:buFont typeface="Calibri"/>
              <a:buNone/>
              <a:defRPr/>
            </a:lvl8pPr>
            <a:lvl9pPr lvl="8" rtl="0" algn="l">
              <a:spcBef>
                <a:spcPts val="0"/>
              </a:spcBef>
              <a:spcAft>
                <a:spcPts val="0"/>
              </a:spcAft>
              <a:buClr>
                <a:schemeClr val="dk1"/>
              </a:buClr>
              <a:buSzPts val="1100"/>
              <a:buFont typeface="Calibri"/>
              <a:buNone/>
              <a:defRPr/>
            </a:lvl9pPr>
          </a:lstStyle>
          <a:p/>
        </p:txBody>
      </p:sp>
      <p:sp>
        <p:nvSpPr>
          <p:cNvPr id="295" name="Google Shape;295;p5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Clr>
                <a:srgbClr val="888888"/>
              </a:buClr>
              <a:buSzPts val="1100"/>
              <a:buFont typeface="Calibri"/>
              <a:buNone/>
              <a:defRPr/>
            </a:lvl1pPr>
            <a:lvl2pPr lvl="1" rtl="0" algn="l">
              <a:spcBef>
                <a:spcPts val="0"/>
              </a:spcBef>
              <a:spcAft>
                <a:spcPts val="0"/>
              </a:spcAft>
              <a:buClr>
                <a:schemeClr val="dk1"/>
              </a:buClr>
              <a:buSzPts val="1100"/>
              <a:buFont typeface="Calibri"/>
              <a:buNone/>
              <a:defRPr/>
            </a:lvl2pPr>
            <a:lvl3pPr lvl="2" rtl="0" algn="l">
              <a:spcBef>
                <a:spcPts val="0"/>
              </a:spcBef>
              <a:spcAft>
                <a:spcPts val="0"/>
              </a:spcAft>
              <a:buClr>
                <a:schemeClr val="dk1"/>
              </a:buClr>
              <a:buSzPts val="1100"/>
              <a:buFont typeface="Calibri"/>
              <a:buNone/>
              <a:defRPr/>
            </a:lvl3pPr>
            <a:lvl4pPr lvl="3" rtl="0" algn="l">
              <a:spcBef>
                <a:spcPts val="0"/>
              </a:spcBef>
              <a:spcAft>
                <a:spcPts val="0"/>
              </a:spcAft>
              <a:buClr>
                <a:schemeClr val="dk1"/>
              </a:buClr>
              <a:buSzPts val="1100"/>
              <a:buFont typeface="Calibri"/>
              <a:buNone/>
              <a:defRPr/>
            </a:lvl4pPr>
            <a:lvl5pPr lvl="4" rtl="0" algn="l">
              <a:spcBef>
                <a:spcPts val="0"/>
              </a:spcBef>
              <a:spcAft>
                <a:spcPts val="0"/>
              </a:spcAft>
              <a:buClr>
                <a:schemeClr val="dk1"/>
              </a:buClr>
              <a:buSzPts val="1100"/>
              <a:buFont typeface="Calibri"/>
              <a:buNone/>
              <a:defRPr/>
            </a:lvl5pPr>
            <a:lvl6pPr lvl="5" rtl="0" algn="l">
              <a:spcBef>
                <a:spcPts val="0"/>
              </a:spcBef>
              <a:spcAft>
                <a:spcPts val="0"/>
              </a:spcAft>
              <a:buClr>
                <a:schemeClr val="dk1"/>
              </a:buClr>
              <a:buSzPts val="1100"/>
              <a:buFont typeface="Calibri"/>
              <a:buNone/>
              <a:defRPr/>
            </a:lvl6pPr>
            <a:lvl7pPr lvl="6" rtl="0" algn="l">
              <a:spcBef>
                <a:spcPts val="0"/>
              </a:spcBef>
              <a:spcAft>
                <a:spcPts val="0"/>
              </a:spcAft>
              <a:buClr>
                <a:schemeClr val="dk1"/>
              </a:buClr>
              <a:buSzPts val="1100"/>
              <a:buFont typeface="Calibri"/>
              <a:buNone/>
              <a:defRPr/>
            </a:lvl7pPr>
            <a:lvl8pPr lvl="7" rtl="0" algn="l">
              <a:spcBef>
                <a:spcPts val="0"/>
              </a:spcBef>
              <a:spcAft>
                <a:spcPts val="0"/>
              </a:spcAft>
              <a:buClr>
                <a:schemeClr val="dk1"/>
              </a:buClr>
              <a:buSzPts val="1100"/>
              <a:buFont typeface="Calibri"/>
              <a:buNone/>
              <a:defRPr/>
            </a:lvl8pPr>
            <a:lvl9pPr lvl="8" rtl="0" algn="l">
              <a:spcBef>
                <a:spcPts val="0"/>
              </a:spcBef>
              <a:spcAft>
                <a:spcPts val="0"/>
              </a:spcAft>
              <a:buClr>
                <a:schemeClr val="dk1"/>
              </a:buClr>
              <a:buSzPts val="1100"/>
              <a:buFont typeface="Calibri"/>
              <a:buNone/>
              <a:defRPr/>
            </a:lvl9pPr>
          </a:lstStyle>
          <a:p/>
        </p:txBody>
      </p:sp>
      <p:sp>
        <p:nvSpPr>
          <p:cNvPr id="296" name="Google Shape;296;p5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1pPr>
            <a:lvl2pPr indent="0" lvl="1" marL="0" marR="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2pPr>
            <a:lvl3pPr indent="0" lvl="2" marL="0" marR="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3pPr>
            <a:lvl4pPr indent="0" lvl="3" marL="0" marR="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4pPr>
            <a:lvl5pPr indent="0" lvl="4" marL="0" marR="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5pPr>
            <a:lvl6pPr indent="0" lvl="5" marL="0" marR="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6pPr>
            <a:lvl7pPr indent="0" lvl="6" marL="0" marR="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7pPr>
            <a:lvl8pPr indent="0" lvl="7" marL="0" marR="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8pPr>
            <a:lvl9pPr indent="0" lvl="8" marL="0" marR="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97" name="Shape 297"/>
        <p:cNvGrpSpPr/>
        <p:nvPr/>
      </p:nvGrpSpPr>
      <p:grpSpPr>
        <a:xfrm>
          <a:off x="0" y="0"/>
          <a:ext cx="0" cy="0"/>
          <a:chOff x="0" y="0"/>
          <a:chExt cx="0" cy="0"/>
        </a:xfrm>
      </p:grpSpPr>
      <p:sp>
        <p:nvSpPr>
          <p:cNvPr id="298" name="Google Shape;298;p54"/>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2400"/>
              <a:buFont typeface="Calibri"/>
              <a:buNone/>
              <a:defRPr sz="24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99" name="Google Shape;299;p54"/>
          <p:cNvSpPr/>
          <p:nvPr>
            <p:ph idx="2" type="pic"/>
          </p:nvPr>
        </p:nvSpPr>
        <p:spPr>
          <a:xfrm>
            <a:off x="3887391" y="740569"/>
            <a:ext cx="4629300" cy="3655200"/>
          </a:xfrm>
          <a:prstGeom prst="rect">
            <a:avLst/>
          </a:prstGeom>
          <a:noFill/>
          <a:ln>
            <a:noFill/>
          </a:ln>
        </p:spPr>
      </p:sp>
      <p:sp>
        <p:nvSpPr>
          <p:cNvPr id="300" name="Google Shape;300;p54"/>
          <p:cNvSpPr txBox="1"/>
          <p:nvPr>
            <p:ph idx="1"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301" name="Google Shape;301;p5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Clr>
                <a:srgbClr val="888888"/>
              </a:buClr>
              <a:buSzPts val="1100"/>
              <a:buFont typeface="Calibri"/>
              <a:buNone/>
              <a:defRPr/>
            </a:lvl1pPr>
            <a:lvl2pPr lvl="1" rtl="0" algn="l">
              <a:spcBef>
                <a:spcPts val="0"/>
              </a:spcBef>
              <a:spcAft>
                <a:spcPts val="0"/>
              </a:spcAft>
              <a:buClr>
                <a:schemeClr val="dk1"/>
              </a:buClr>
              <a:buSzPts val="1100"/>
              <a:buFont typeface="Calibri"/>
              <a:buNone/>
              <a:defRPr/>
            </a:lvl2pPr>
            <a:lvl3pPr lvl="2" rtl="0" algn="l">
              <a:spcBef>
                <a:spcPts val="0"/>
              </a:spcBef>
              <a:spcAft>
                <a:spcPts val="0"/>
              </a:spcAft>
              <a:buClr>
                <a:schemeClr val="dk1"/>
              </a:buClr>
              <a:buSzPts val="1100"/>
              <a:buFont typeface="Calibri"/>
              <a:buNone/>
              <a:defRPr/>
            </a:lvl3pPr>
            <a:lvl4pPr lvl="3" rtl="0" algn="l">
              <a:spcBef>
                <a:spcPts val="0"/>
              </a:spcBef>
              <a:spcAft>
                <a:spcPts val="0"/>
              </a:spcAft>
              <a:buClr>
                <a:schemeClr val="dk1"/>
              </a:buClr>
              <a:buSzPts val="1100"/>
              <a:buFont typeface="Calibri"/>
              <a:buNone/>
              <a:defRPr/>
            </a:lvl4pPr>
            <a:lvl5pPr lvl="4" rtl="0" algn="l">
              <a:spcBef>
                <a:spcPts val="0"/>
              </a:spcBef>
              <a:spcAft>
                <a:spcPts val="0"/>
              </a:spcAft>
              <a:buClr>
                <a:schemeClr val="dk1"/>
              </a:buClr>
              <a:buSzPts val="1100"/>
              <a:buFont typeface="Calibri"/>
              <a:buNone/>
              <a:defRPr/>
            </a:lvl5pPr>
            <a:lvl6pPr lvl="5" rtl="0" algn="l">
              <a:spcBef>
                <a:spcPts val="0"/>
              </a:spcBef>
              <a:spcAft>
                <a:spcPts val="0"/>
              </a:spcAft>
              <a:buClr>
                <a:schemeClr val="dk1"/>
              </a:buClr>
              <a:buSzPts val="1100"/>
              <a:buFont typeface="Calibri"/>
              <a:buNone/>
              <a:defRPr/>
            </a:lvl6pPr>
            <a:lvl7pPr lvl="6" rtl="0" algn="l">
              <a:spcBef>
                <a:spcPts val="0"/>
              </a:spcBef>
              <a:spcAft>
                <a:spcPts val="0"/>
              </a:spcAft>
              <a:buClr>
                <a:schemeClr val="dk1"/>
              </a:buClr>
              <a:buSzPts val="1100"/>
              <a:buFont typeface="Calibri"/>
              <a:buNone/>
              <a:defRPr/>
            </a:lvl7pPr>
            <a:lvl8pPr lvl="7" rtl="0" algn="l">
              <a:spcBef>
                <a:spcPts val="0"/>
              </a:spcBef>
              <a:spcAft>
                <a:spcPts val="0"/>
              </a:spcAft>
              <a:buClr>
                <a:schemeClr val="dk1"/>
              </a:buClr>
              <a:buSzPts val="1100"/>
              <a:buFont typeface="Calibri"/>
              <a:buNone/>
              <a:defRPr/>
            </a:lvl8pPr>
            <a:lvl9pPr lvl="8" rtl="0" algn="l">
              <a:spcBef>
                <a:spcPts val="0"/>
              </a:spcBef>
              <a:spcAft>
                <a:spcPts val="0"/>
              </a:spcAft>
              <a:buClr>
                <a:schemeClr val="dk1"/>
              </a:buClr>
              <a:buSzPts val="1100"/>
              <a:buFont typeface="Calibri"/>
              <a:buNone/>
              <a:defRPr/>
            </a:lvl9pPr>
          </a:lstStyle>
          <a:p/>
        </p:txBody>
      </p:sp>
      <p:sp>
        <p:nvSpPr>
          <p:cNvPr id="302" name="Google Shape;302;p5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Clr>
                <a:srgbClr val="888888"/>
              </a:buClr>
              <a:buSzPts val="1100"/>
              <a:buFont typeface="Calibri"/>
              <a:buNone/>
              <a:defRPr/>
            </a:lvl1pPr>
            <a:lvl2pPr lvl="1" rtl="0" algn="l">
              <a:spcBef>
                <a:spcPts val="0"/>
              </a:spcBef>
              <a:spcAft>
                <a:spcPts val="0"/>
              </a:spcAft>
              <a:buClr>
                <a:schemeClr val="dk1"/>
              </a:buClr>
              <a:buSzPts val="1100"/>
              <a:buFont typeface="Calibri"/>
              <a:buNone/>
              <a:defRPr/>
            </a:lvl2pPr>
            <a:lvl3pPr lvl="2" rtl="0" algn="l">
              <a:spcBef>
                <a:spcPts val="0"/>
              </a:spcBef>
              <a:spcAft>
                <a:spcPts val="0"/>
              </a:spcAft>
              <a:buClr>
                <a:schemeClr val="dk1"/>
              </a:buClr>
              <a:buSzPts val="1100"/>
              <a:buFont typeface="Calibri"/>
              <a:buNone/>
              <a:defRPr/>
            </a:lvl3pPr>
            <a:lvl4pPr lvl="3" rtl="0" algn="l">
              <a:spcBef>
                <a:spcPts val="0"/>
              </a:spcBef>
              <a:spcAft>
                <a:spcPts val="0"/>
              </a:spcAft>
              <a:buClr>
                <a:schemeClr val="dk1"/>
              </a:buClr>
              <a:buSzPts val="1100"/>
              <a:buFont typeface="Calibri"/>
              <a:buNone/>
              <a:defRPr/>
            </a:lvl4pPr>
            <a:lvl5pPr lvl="4" rtl="0" algn="l">
              <a:spcBef>
                <a:spcPts val="0"/>
              </a:spcBef>
              <a:spcAft>
                <a:spcPts val="0"/>
              </a:spcAft>
              <a:buClr>
                <a:schemeClr val="dk1"/>
              </a:buClr>
              <a:buSzPts val="1100"/>
              <a:buFont typeface="Calibri"/>
              <a:buNone/>
              <a:defRPr/>
            </a:lvl5pPr>
            <a:lvl6pPr lvl="5" rtl="0" algn="l">
              <a:spcBef>
                <a:spcPts val="0"/>
              </a:spcBef>
              <a:spcAft>
                <a:spcPts val="0"/>
              </a:spcAft>
              <a:buClr>
                <a:schemeClr val="dk1"/>
              </a:buClr>
              <a:buSzPts val="1100"/>
              <a:buFont typeface="Calibri"/>
              <a:buNone/>
              <a:defRPr/>
            </a:lvl6pPr>
            <a:lvl7pPr lvl="6" rtl="0" algn="l">
              <a:spcBef>
                <a:spcPts val="0"/>
              </a:spcBef>
              <a:spcAft>
                <a:spcPts val="0"/>
              </a:spcAft>
              <a:buClr>
                <a:schemeClr val="dk1"/>
              </a:buClr>
              <a:buSzPts val="1100"/>
              <a:buFont typeface="Calibri"/>
              <a:buNone/>
              <a:defRPr/>
            </a:lvl7pPr>
            <a:lvl8pPr lvl="7" rtl="0" algn="l">
              <a:spcBef>
                <a:spcPts val="0"/>
              </a:spcBef>
              <a:spcAft>
                <a:spcPts val="0"/>
              </a:spcAft>
              <a:buClr>
                <a:schemeClr val="dk1"/>
              </a:buClr>
              <a:buSzPts val="1100"/>
              <a:buFont typeface="Calibri"/>
              <a:buNone/>
              <a:defRPr/>
            </a:lvl8pPr>
            <a:lvl9pPr lvl="8" rtl="0" algn="l">
              <a:spcBef>
                <a:spcPts val="0"/>
              </a:spcBef>
              <a:spcAft>
                <a:spcPts val="0"/>
              </a:spcAft>
              <a:buClr>
                <a:schemeClr val="dk1"/>
              </a:buClr>
              <a:buSzPts val="1100"/>
              <a:buFont typeface="Calibri"/>
              <a:buNone/>
              <a:defRPr/>
            </a:lvl9pPr>
          </a:lstStyle>
          <a:p/>
        </p:txBody>
      </p:sp>
      <p:sp>
        <p:nvSpPr>
          <p:cNvPr id="303" name="Google Shape;303;p5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1pPr>
            <a:lvl2pPr indent="0" lvl="1" marL="0" marR="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2pPr>
            <a:lvl3pPr indent="0" lvl="2" marL="0" marR="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3pPr>
            <a:lvl4pPr indent="0" lvl="3" marL="0" marR="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4pPr>
            <a:lvl5pPr indent="0" lvl="4" marL="0" marR="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5pPr>
            <a:lvl6pPr indent="0" lvl="5" marL="0" marR="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6pPr>
            <a:lvl7pPr indent="0" lvl="6" marL="0" marR="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7pPr>
            <a:lvl8pPr indent="0" lvl="7" marL="0" marR="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8pPr>
            <a:lvl9pPr indent="0" lvl="8" marL="0" marR="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304" name="Shape 304"/>
        <p:cNvGrpSpPr/>
        <p:nvPr/>
      </p:nvGrpSpPr>
      <p:grpSpPr>
        <a:xfrm>
          <a:off x="0" y="0"/>
          <a:ext cx="0" cy="0"/>
          <a:chOff x="0" y="0"/>
          <a:chExt cx="0" cy="0"/>
        </a:xfrm>
      </p:grpSpPr>
      <p:sp>
        <p:nvSpPr>
          <p:cNvPr id="305" name="Google Shape;305;p55"/>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06" name="Google Shape;306;p55"/>
          <p:cNvSpPr txBox="1"/>
          <p:nvPr>
            <p:ph idx="1" type="body"/>
          </p:nvPr>
        </p:nvSpPr>
        <p:spPr>
          <a:xfrm rot="5400000">
            <a:off x="2940300" y="-942431"/>
            <a:ext cx="3263400" cy="78867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07" name="Google Shape;307;p5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Clr>
                <a:srgbClr val="888888"/>
              </a:buClr>
              <a:buSzPts val="1100"/>
              <a:buFont typeface="Calibri"/>
              <a:buNone/>
              <a:defRPr/>
            </a:lvl1pPr>
            <a:lvl2pPr lvl="1" rtl="0" algn="l">
              <a:spcBef>
                <a:spcPts val="0"/>
              </a:spcBef>
              <a:spcAft>
                <a:spcPts val="0"/>
              </a:spcAft>
              <a:buClr>
                <a:schemeClr val="dk1"/>
              </a:buClr>
              <a:buSzPts val="1100"/>
              <a:buFont typeface="Calibri"/>
              <a:buNone/>
              <a:defRPr/>
            </a:lvl2pPr>
            <a:lvl3pPr lvl="2" rtl="0" algn="l">
              <a:spcBef>
                <a:spcPts val="0"/>
              </a:spcBef>
              <a:spcAft>
                <a:spcPts val="0"/>
              </a:spcAft>
              <a:buClr>
                <a:schemeClr val="dk1"/>
              </a:buClr>
              <a:buSzPts val="1100"/>
              <a:buFont typeface="Calibri"/>
              <a:buNone/>
              <a:defRPr/>
            </a:lvl3pPr>
            <a:lvl4pPr lvl="3" rtl="0" algn="l">
              <a:spcBef>
                <a:spcPts val="0"/>
              </a:spcBef>
              <a:spcAft>
                <a:spcPts val="0"/>
              </a:spcAft>
              <a:buClr>
                <a:schemeClr val="dk1"/>
              </a:buClr>
              <a:buSzPts val="1100"/>
              <a:buFont typeface="Calibri"/>
              <a:buNone/>
              <a:defRPr/>
            </a:lvl4pPr>
            <a:lvl5pPr lvl="4" rtl="0" algn="l">
              <a:spcBef>
                <a:spcPts val="0"/>
              </a:spcBef>
              <a:spcAft>
                <a:spcPts val="0"/>
              </a:spcAft>
              <a:buClr>
                <a:schemeClr val="dk1"/>
              </a:buClr>
              <a:buSzPts val="1100"/>
              <a:buFont typeface="Calibri"/>
              <a:buNone/>
              <a:defRPr/>
            </a:lvl5pPr>
            <a:lvl6pPr lvl="5" rtl="0" algn="l">
              <a:spcBef>
                <a:spcPts val="0"/>
              </a:spcBef>
              <a:spcAft>
                <a:spcPts val="0"/>
              </a:spcAft>
              <a:buClr>
                <a:schemeClr val="dk1"/>
              </a:buClr>
              <a:buSzPts val="1100"/>
              <a:buFont typeface="Calibri"/>
              <a:buNone/>
              <a:defRPr/>
            </a:lvl6pPr>
            <a:lvl7pPr lvl="6" rtl="0" algn="l">
              <a:spcBef>
                <a:spcPts val="0"/>
              </a:spcBef>
              <a:spcAft>
                <a:spcPts val="0"/>
              </a:spcAft>
              <a:buClr>
                <a:schemeClr val="dk1"/>
              </a:buClr>
              <a:buSzPts val="1100"/>
              <a:buFont typeface="Calibri"/>
              <a:buNone/>
              <a:defRPr/>
            </a:lvl7pPr>
            <a:lvl8pPr lvl="7" rtl="0" algn="l">
              <a:spcBef>
                <a:spcPts val="0"/>
              </a:spcBef>
              <a:spcAft>
                <a:spcPts val="0"/>
              </a:spcAft>
              <a:buClr>
                <a:schemeClr val="dk1"/>
              </a:buClr>
              <a:buSzPts val="1100"/>
              <a:buFont typeface="Calibri"/>
              <a:buNone/>
              <a:defRPr/>
            </a:lvl8pPr>
            <a:lvl9pPr lvl="8" rtl="0" algn="l">
              <a:spcBef>
                <a:spcPts val="0"/>
              </a:spcBef>
              <a:spcAft>
                <a:spcPts val="0"/>
              </a:spcAft>
              <a:buClr>
                <a:schemeClr val="dk1"/>
              </a:buClr>
              <a:buSzPts val="1100"/>
              <a:buFont typeface="Calibri"/>
              <a:buNone/>
              <a:defRPr/>
            </a:lvl9pPr>
          </a:lstStyle>
          <a:p/>
        </p:txBody>
      </p:sp>
      <p:sp>
        <p:nvSpPr>
          <p:cNvPr id="308" name="Google Shape;308;p5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Clr>
                <a:srgbClr val="888888"/>
              </a:buClr>
              <a:buSzPts val="1100"/>
              <a:buFont typeface="Calibri"/>
              <a:buNone/>
              <a:defRPr/>
            </a:lvl1pPr>
            <a:lvl2pPr lvl="1" rtl="0" algn="l">
              <a:spcBef>
                <a:spcPts val="0"/>
              </a:spcBef>
              <a:spcAft>
                <a:spcPts val="0"/>
              </a:spcAft>
              <a:buClr>
                <a:schemeClr val="dk1"/>
              </a:buClr>
              <a:buSzPts val="1100"/>
              <a:buFont typeface="Calibri"/>
              <a:buNone/>
              <a:defRPr/>
            </a:lvl2pPr>
            <a:lvl3pPr lvl="2" rtl="0" algn="l">
              <a:spcBef>
                <a:spcPts val="0"/>
              </a:spcBef>
              <a:spcAft>
                <a:spcPts val="0"/>
              </a:spcAft>
              <a:buClr>
                <a:schemeClr val="dk1"/>
              </a:buClr>
              <a:buSzPts val="1100"/>
              <a:buFont typeface="Calibri"/>
              <a:buNone/>
              <a:defRPr/>
            </a:lvl3pPr>
            <a:lvl4pPr lvl="3" rtl="0" algn="l">
              <a:spcBef>
                <a:spcPts val="0"/>
              </a:spcBef>
              <a:spcAft>
                <a:spcPts val="0"/>
              </a:spcAft>
              <a:buClr>
                <a:schemeClr val="dk1"/>
              </a:buClr>
              <a:buSzPts val="1100"/>
              <a:buFont typeface="Calibri"/>
              <a:buNone/>
              <a:defRPr/>
            </a:lvl4pPr>
            <a:lvl5pPr lvl="4" rtl="0" algn="l">
              <a:spcBef>
                <a:spcPts val="0"/>
              </a:spcBef>
              <a:spcAft>
                <a:spcPts val="0"/>
              </a:spcAft>
              <a:buClr>
                <a:schemeClr val="dk1"/>
              </a:buClr>
              <a:buSzPts val="1100"/>
              <a:buFont typeface="Calibri"/>
              <a:buNone/>
              <a:defRPr/>
            </a:lvl5pPr>
            <a:lvl6pPr lvl="5" rtl="0" algn="l">
              <a:spcBef>
                <a:spcPts val="0"/>
              </a:spcBef>
              <a:spcAft>
                <a:spcPts val="0"/>
              </a:spcAft>
              <a:buClr>
                <a:schemeClr val="dk1"/>
              </a:buClr>
              <a:buSzPts val="1100"/>
              <a:buFont typeface="Calibri"/>
              <a:buNone/>
              <a:defRPr/>
            </a:lvl6pPr>
            <a:lvl7pPr lvl="6" rtl="0" algn="l">
              <a:spcBef>
                <a:spcPts val="0"/>
              </a:spcBef>
              <a:spcAft>
                <a:spcPts val="0"/>
              </a:spcAft>
              <a:buClr>
                <a:schemeClr val="dk1"/>
              </a:buClr>
              <a:buSzPts val="1100"/>
              <a:buFont typeface="Calibri"/>
              <a:buNone/>
              <a:defRPr/>
            </a:lvl7pPr>
            <a:lvl8pPr lvl="7" rtl="0" algn="l">
              <a:spcBef>
                <a:spcPts val="0"/>
              </a:spcBef>
              <a:spcAft>
                <a:spcPts val="0"/>
              </a:spcAft>
              <a:buClr>
                <a:schemeClr val="dk1"/>
              </a:buClr>
              <a:buSzPts val="1100"/>
              <a:buFont typeface="Calibri"/>
              <a:buNone/>
              <a:defRPr/>
            </a:lvl8pPr>
            <a:lvl9pPr lvl="8" rtl="0" algn="l">
              <a:spcBef>
                <a:spcPts val="0"/>
              </a:spcBef>
              <a:spcAft>
                <a:spcPts val="0"/>
              </a:spcAft>
              <a:buClr>
                <a:schemeClr val="dk1"/>
              </a:buClr>
              <a:buSzPts val="1100"/>
              <a:buFont typeface="Calibri"/>
              <a:buNone/>
              <a:defRPr/>
            </a:lvl9pPr>
          </a:lstStyle>
          <a:p/>
        </p:txBody>
      </p:sp>
      <p:sp>
        <p:nvSpPr>
          <p:cNvPr id="309" name="Google Shape;309;p5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1pPr>
            <a:lvl2pPr indent="0" lvl="1" marL="0" marR="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2pPr>
            <a:lvl3pPr indent="0" lvl="2" marL="0" marR="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3pPr>
            <a:lvl4pPr indent="0" lvl="3" marL="0" marR="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4pPr>
            <a:lvl5pPr indent="0" lvl="4" marL="0" marR="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5pPr>
            <a:lvl6pPr indent="0" lvl="5" marL="0" marR="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6pPr>
            <a:lvl7pPr indent="0" lvl="6" marL="0" marR="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7pPr>
            <a:lvl8pPr indent="0" lvl="7" marL="0" marR="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8pPr>
            <a:lvl9pPr indent="0" lvl="8" marL="0" marR="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310" name="Shape 310"/>
        <p:cNvGrpSpPr/>
        <p:nvPr/>
      </p:nvGrpSpPr>
      <p:grpSpPr>
        <a:xfrm>
          <a:off x="0" y="0"/>
          <a:ext cx="0" cy="0"/>
          <a:chOff x="0" y="0"/>
          <a:chExt cx="0" cy="0"/>
        </a:xfrm>
      </p:grpSpPr>
      <p:sp>
        <p:nvSpPr>
          <p:cNvPr id="311" name="Google Shape;311;p56"/>
          <p:cNvSpPr txBox="1"/>
          <p:nvPr>
            <p:ph type="title"/>
          </p:nvPr>
        </p:nvSpPr>
        <p:spPr>
          <a:xfrm rot="5400000">
            <a:off x="5350050" y="1467544"/>
            <a:ext cx="4359000" cy="19716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12" name="Google Shape;312;p56"/>
          <p:cNvSpPr txBox="1"/>
          <p:nvPr>
            <p:ph idx="1" type="body"/>
          </p:nvPr>
        </p:nvSpPr>
        <p:spPr>
          <a:xfrm rot="5400000">
            <a:off x="1349475" y="-447056"/>
            <a:ext cx="4359000" cy="58008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13" name="Google Shape;313;p5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Clr>
                <a:srgbClr val="888888"/>
              </a:buClr>
              <a:buSzPts val="1100"/>
              <a:buFont typeface="Calibri"/>
              <a:buNone/>
              <a:defRPr/>
            </a:lvl1pPr>
            <a:lvl2pPr lvl="1" rtl="0" algn="l">
              <a:spcBef>
                <a:spcPts val="0"/>
              </a:spcBef>
              <a:spcAft>
                <a:spcPts val="0"/>
              </a:spcAft>
              <a:buClr>
                <a:schemeClr val="dk1"/>
              </a:buClr>
              <a:buSzPts val="1100"/>
              <a:buFont typeface="Calibri"/>
              <a:buNone/>
              <a:defRPr/>
            </a:lvl2pPr>
            <a:lvl3pPr lvl="2" rtl="0" algn="l">
              <a:spcBef>
                <a:spcPts val="0"/>
              </a:spcBef>
              <a:spcAft>
                <a:spcPts val="0"/>
              </a:spcAft>
              <a:buClr>
                <a:schemeClr val="dk1"/>
              </a:buClr>
              <a:buSzPts val="1100"/>
              <a:buFont typeface="Calibri"/>
              <a:buNone/>
              <a:defRPr/>
            </a:lvl3pPr>
            <a:lvl4pPr lvl="3" rtl="0" algn="l">
              <a:spcBef>
                <a:spcPts val="0"/>
              </a:spcBef>
              <a:spcAft>
                <a:spcPts val="0"/>
              </a:spcAft>
              <a:buClr>
                <a:schemeClr val="dk1"/>
              </a:buClr>
              <a:buSzPts val="1100"/>
              <a:buFont typeface="Calibri"/>
              <a:buNone/>
              <a:defRPr/>
            </a:lvl4pPr>
            <a:lvl5pPr lvl="4" rtl="0" algn="l">
              <a:spcBef>
                <a:spcPts val="0"/>
              </a:spcBef>
              <a:spcAft>
                <a:spcPts val="0"/>
              </a:spcAft>
              <a:buClr>
                <a:schemeClr val="dk1"/>
              </a:buClr>
              <a:buSzPts val="1100"/>
              <a:buFont typeface="Calibri"/>
              <a:buNone/>
              <a:defRPr/>
            </a:lvl5pPr>
            <a:lvl6pPr lvl="5" rtl="0" algn="l">
              <a:spcBef>
                <a:spcPts val="0"/>
              </a:spcBef>
              <a:spcAft>
                <a:spcPts val="0"/>
              </a:spcAft>
              <a:buClr>
                <a:schemeClr val="dk1"/>
              </a:buClr>
              <a:buSzPts val="1100"/>
              <a:buFont typeface="Calibri"/>
              <a:buNone/>
              <a:defRPr/>
            </a:lvl6pPr>
            <a:lvl7pPr lvl="6" rtl="0" algn="l">
              <a:spcBef>
                <a:spcPts val="0"/>
              </a:spcBef>
              <a:spcAft>
                <a:spcPts val="0"/>
              </a:spcAft>
              <a:buClr>
                <a:schemeClr val="dk1"/>
              </a:buClr>
              <a:buSzPts val="1100"/>
              <a:buFont typeface="Calibri"/>
              <a:buNone/>
              <a:defRPr/>
            </a:lvl7pPr>
            <a:lvl8pPr lvl="7" rtl="0" algn="l">
              <a:spcBef>
                <a:spcPts val="0"/>
              </a:spcBef>
              <a:spcAft>
                <a:spcPts val="0"/>
              </a:spcAft>
              <a:buClr>
                <a:schemeClr val="dk1"/>
              </a:buClr>
              <a:buSzPts val="1100"/>
              <a:buFont typeface="Calibri"/>
              <a:buNone/>
              <a:defRPr/>
            </a:lvl8pPr>
            <a:lvl9pPr lvl="8" rtl="0" algn="l">
              <a:spcBef>
                <a:spcPts val="0"/>
              </a:spcBef>
              <a:spcAft>
                <a:spcPts val="0"/>
              </a:spcAft>
              <a:buClr>
                <a:schemeClr val="dk1"/>
              </a:buClr>
              <a:buSzPts val="1100"/>
              <a:buFont typeface="Calibri"/>
              <a:buNone/>
              <a:defRPr/>
            </a:lvl9pPr>
          </a:lstStyle>
          <a:p/>
        </p:txBody>
      </p:sp>
      <p:sp>
        <p:nvSpPr>
          <p:cNvPr id="314" name="Google Shape;314;p5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Clr>
                <a:srgbClr val="888888"/>
              </a:buClr>
              <a:buSzPts val="1100"/>
              <a:buFont typeface="Calibri"/>
              <a:buNone/>
              <a:defRPr/>
            </a:lvl1pPr>
            <a:lvl2pPr lvl="1" rtl="0" algn="l">
              <a:spcBef>
                <a:spcPts val="0"/>
              </a:spcBef>
              <a:spcAft>
                <a:spcPts val="0"/>
              </a:spcAft>
              <a:buClr>
                <a:schemeClr val="dk1"/>
              </a:buClr>
              <a:buSzPts val="1100"/>
              <a:buFont typeface="Calibri"/>
              <a:buNone/>
              <a:defRPr/>
            </a:lvl2pPr>
            <a:lvl3pPr lvl="2" rtl="0" algn="l">
              <a:spcBef>
                <a:spcPts val="0"/>
              </a:spcBef>
              <a:spcAft>
                <a:spcPts val="0"/>
              </a:spcAft>
              <a:buClr>
                <a:schemeClr val="dk1"/>
              </a:buClr>
              <a:buSzPts val="1100"/>
              <a:buFont typeface="Calibri"/>
              <a:buNone/>
              <a:defRPr/>
            </a:lvl3pPr>
            <a:lvl4pPr lvl="3" rtl="0" algn="l">
              <a:spcBef>
                <a:spcPts val="0"/>
              </a:spcBef>
              <a:spcAft>
                <a:spcPts val="0"/>
              </a:spcAft>
              <a:buClr>
                <a:schemeClr val="dk1"/>
              </a:buClr>
              <a:buSzPts val="1100"/>
              <a:buFont typeface="Calibri"/>
              <a:buNone/>
              <a:defRPr/>
            </a:lvl4pPr>
            <a:lvl5pPr lvl="4" rtl="0" algn="l">
              <a:spcBef>
                <a:spcPts val="0"/>
              </a:spcBef>
              <a:spcAft>
                <a:spcPts val="0"/>
              </a:spcAft>
              <a:buClr>
                <a:schemeClr val="dk1"/>
              </a:buClr>
              <a:buSzPts val="1100"/>
              <a:buFont typeface="Calibri"/>
              <a:buNone/>
              <a:defRPr/>
            </a:lvl5pPr>
            <a:lvl6pPr lvl="5" rtl="0" algn="l">
              <a:spcBef>
                <a:spcPts val="0"/>
              </a:spcBef>
              <a:spcAft>
                <a:spcPts val="0"/>
              </a:spcAft>
              <a:buClr>
                <a:schemeClr val="dk1"/>
              </a:buClr>
              <a:buSzPts val="1100"/>
              <a:buFont typeface="Calibri"/>
              <a:buNone/>
              <a:defRPr/>
            </a:lvl6pPr>
            <a:lvl7pPr lvl="6" rtl="0" algn="l">
              <a:spcBef>
                <a:spcPts val="0"/>
              </a:spcBef>
              <a:spcAft>
                <a:spcPts val="0"/>
              </a:spcAft>
              <a:buClr>
                <a:schemeClr val="dk1"/>
              </a:buClr>
              <a:buSzPts val="1100"/>
              <a:buFont typeface="Calibri"/>
              <a:buNone/>
              <a:defRPr/>
            </a:lvl7pPr>
            <a:lvl8pPr lvl="7" rtl="0" algn="l">
              <a:spcBef>
                <a:spcPts val="0"/>
              </a:spcBef>
              <a:spcAft>
                <a:spcPts val="0"/>
              </a:spcAft>
              <a:buClr>
                <a:schemeClr val="dk1"/>
              </a:buClr>
              <a:buSzPts val="1100"/>
              <a:buFont typeface="Calibri"/>
              <a:buNone/>
              <a:defRPr/>
            </a:lvl8pPr>
            <a:lvl9pPr lvl="8" rtl="0" algn="l">
              <a:spcBef>
                <a:spcPts val="0"/>
              </a:spcBef>
              <a:spcAft>
                <a:spcPts val="0"/>
              </a:spcAft>
              <a:buClr>
                <a:schemeClr val="dk1"/>
              </a:buClr>
              <a:buSzPts val="1100"/>
              <a:buFont typeface="Calibri"/>
              <a:buNone/>
              <a:defRPr/>
            </a:lvl9pPr>
          </a:lstStyle>
          <a:p/>
        </p:txBody>
      </p:sp>
      <p:sp>
        <p:nvSpPr>
          <p:cNvPr id="315" name="Google Shape;315;p5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1pPr>
            <a:lvl2pPr indent="0" lvl="1" marL="0" marR="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2pPr>
            <a:lvl3pPr indent="0" lvl="2" marL="0" marR="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3pPr>
            <a:lvl4pPr indent="0" lvl="3" marL="0" marR="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4pPr>
            <a:lvl5pPr indent="0" lvl="4" marL="0" marR="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5pPr>
            <a:lvl6pPr indent="0" lvl="5" marL="0" marR="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6pPr>
            <a:lvl7pPr indent="0" lvl="6" marL="0" marR="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7pPr>
            <a:lvl8pPr indent="0" lvl="7" marL="0" marR="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8pPr>
            <a:lvl9pPr indent="0" lvl="8" marL="0" marR="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16" name="Shape 316"/>
        <p:cNvGrpSpPr/>
        <p:nvPr/>
      </p:nvGrpSpPr>
      <p:grpSpPr>
        <a:xfrm>
          <a:off x="0" y="0"/>
          <a:ext cx="0" cy="0"/>
          <a:chOff x="0" y="0"/>
          <a:chExt cx="0" cy="0"/>
        </a:xfrm>
      </p:grpSpPr>
      <p:sp>
        <p:nvSpPr>
          <p:cNvPr id="317" name="Google Shape;317;p57"/>
          <p:cNvSpPr txBox="1"/>
          <p:nvPr>
            <p:ph type="title"/>
          </p:nvPr>
        </p:nvSpPr>
        <p:spPr>
          <a:xfrm>
            <a:off x="311700" y="445025"/>
            <a:ext cx="8520600" cy="572700"/>
          </a:xfrm>
          <a:prstGeom prst="rect">
            <a:avLst/>
          </a:prstGeom>
          <a:solidFill>
            <a:schemeClr val="lt1"/>
          </a:solidFill>
          <a:ln cap="flat" cmpd="sng" w="28575">
            <a:solidFill>
              <a:schemeClr val="lt2"/>
            </a:solidFill>
            <a:prstDash val="solid"/>
            <a:miter lim="800000"/>
            <a:headEnd len="sm" w="sm" type="none"/>
            <a:tailEnd len="sm" w="sm" type="none"/>
          </a:ln>
        </p:spPr>
        <p:txBody>
          <a:bodyPr anchorCtr="0" anchor="t" bIns="91425" lIns="91425" spcFirstLastPara="1" rIns="91425" wrap="square" tIns="91425">
            <a:normAutofit/>
          </a:bodyPr>
          <a:lstStyle>
            <a:lvl1pPr lvl="0" rtl="0" algn="ctr">
              <a:lnSpc>
                <a:spcPct val="90000"/>
              </a:lnSpc>
              <a:spcBef>
                <a:spcPts val="0"/>
              </a:spcBef>
              <a:spcAft>
                <a:spcPts val="0"/>
              </a:spcAft>
              <a:buClr>
                <a:schemeClr val="lt2"/>
              </a:buClr>
              <a:buSzPts val="2800"/>
              <a:buFont typeface="Century Gothic"/>
              <a:buNone/>
              <a:defRPr/>
            </a:lvl1pPr>
            <a:lvl2pPr lvl="1" rtl="0" algn="ctr">
              <a:lnSpc>
                <a:spcPct val="100000"/>
              </a:lnSpc>
              <a:spcBef>
                <a:spcPts val="0"/>
              </a:spcBef>
              <a:spcAft>
                <a:spcPts val="0"/>
              </a:spcAft>
              <a:buClr>
                <a:schemeClr val="lt2"/>
              </a:buClr>
              <a:buSzPts val="2800"/>
              <a:buFont typeface="Century Gothic"/>
              <a:buNone/>
              <a:defRPr/>
            </a:lvl2pPr>
            <a:lvl3pPr lvl="2" rtl="0" algn="ctr">
              <a:lnSpc>
                <a:spcPct val="100000"/>
              </a:lnSpc>
              <a:spcBef>
                <a:spcPts val="0"/>
              </a:spcBef>
              <a:spcAft>
                <a:spcPts val="0"/>
              </a:spcAft>
              <a:buClr>
                <a:schemeClr val="lt2"/>
              </a:buClr>
              <a:buSzPts val="2800"/>
              <a:buFont typeface="Century Gothic"/>
              <a:buNone/>
              <a:defRPr/>
            </a:lvl3pPr>
            <a:lvl4pPr lvl="3" rtl="0" algn="ctr">
              <a:lnSpc>
                <a:spcPct val="100000"/>
              </a:lnSpc>
              <a:spcBef>
                <a:spcPts val="0"/>
              </a:spcBef>
              <a:spcAft>
                <a:spcPts val="0"/>
              </a:spcAft>
              <a:buClr>
                <a:schemeClr val="lt2"/>
              </a:buClr>
              <a:buSzPts val="2800"/>
              <a:buFont typeface="Century Gothic"/>
              <a:buNone/>
              <a:defRPr/>
            </a:lvl4pPr>
            <a:lvl5pPr lvl="4" rtl="0" algn="ctr">
              <a:lnSpc>
                <a:spcPct val="100000"/>
              </a:lnSpc>
              <a:spcBef>
                <a:spcPts val="0"/>
              </a:spcBef>
              <a:spcAft>
                <a:spcPts val="0"/>
              </a:spcAft>
              <a:buClr>
                <a:schemeClr val="lt2"/>
              </a:buClr>
              <a:buSzPts val="2800"/>
              <a:buFont typeface="Century Gothic"/>
              <a:buNone/>
              <a:defRPr/>
            </a:lvl5pPr>
            <a:lvl6pPr lvl="5" rtl="0" algn="ctr">
              <a:lnSpc>
                <a:spcPct val="100000"/>
              </a:lnSpc>
              <a:spcBef>
                <a:spcPts val="0"/>
              </a:spcBef>
              <a:spcAft>
                <a:spcPts val="0"/>
              </a:spcAft>
              <a:buClr>
                <a:schemeClr val="lt2"/>
              </a:buClr>
              <a:buSzPts val="2800"/>
              <a:buFont typeface="Century Gothic"/>
              <a:buNone/>
              <a:defRPr/>
            </a:lvl6pPr>
            <a:lvl7pPr lvl="6" rtl="0" algn="ctr">
              <a:lnSpc>
                <a:spcPct val="100000"/>
              </a:lnSpc>
              <a:spcBef>
                <a:spcPts val="0"/>
              </a:spcBef>
              <a:spcAft>
                <a:spcPts val="0"/>
              </a:spcAft>
              <a:buClr>
                <a:schemeClr val="lt2"/>
              </a:buClr>
              <a:buSzPts val="2800"/>
              <a:buFont typeface="Century Gothic"/>
              <a:buNone/>
              <a:defRPr/>
            </a:lvl7pPr>
            <a:lvl8pPr lvl="7" rtl="0" algn="ctr">
              <a:lnSpc>
                <a:spcPct val="100000"/>
              </a:lnSpc>
              <a:spcBef>
                <a:spcPts val="0"/>
              </a:spcBef>
              <a:spcAft>
                <a:spcPts val="0"/>
              </a:spcAft>
              <a:buClr>
                <a:schemeClr val="lt2"/>
              </a:buClr>
              <a:buSzPts val="2800"/>
              <a:buFont typeface="Century Gothic"/>
              <a:buNone/>
              <a:defRPr/>
            </a:lvl8pPr>
            <a:lvl9pPr lvl="8" rtl="0" algn="ctr">
              <a:lnSpc>
                <a:spcPct val="100000"/>
              </a:lnSpc>
              <a:spcBef>
                <a:spcPts val="0"/>
              </a:spcBef>
              <a:spcAft>
                <a:spcPts val="0"/>
              </a:spcAft>
              <a:buClr>
                <a:schemeClr val="lt2"/>
              </a:buClr>
              <a:buSzPts val="2800"/>
              <a:buFont typeface="Century Gothic"/>
              <a:buNone/>
              <a:defRPr/>
            </a:lvl9pPr>
          </a:lstStyle>
          <a:p/>
        </p:txBody>
      </p:sp>
      <p:sp>
        <p:nvSpPr>
          <p:cNvPr id="318" name="Google Shape;318;p5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gn="l">
              <a:lnSpc>
                <a:spcPct val="90000"/>
              </a:lnSpc>
              <a:spcBef>
                <a:spcPts val="0"/>
              </a:spcBef>
              <a:spcAft>
                <a:spcPts val="0"/>
              </a:spcAft>
              <a:buClr>
                <a:srgbClr val="FFFF00"/>
              </a:buClr>
              <a:buSzPts val="1800"/>
              <a:buFont typeface="Gill Sans"/>
              <a:buChar char="●"/>
              <a:defRPr/>
            </a:lvl1pPr>
            <a:lvl2pPr indent="-317500" lvl="1" marL="914400" rtl="0" algn="l">
              <a:lnSpc>
                <a:spcPct val="90000"/>
              </a:lnSpc>
              <a:spcBef>
                <a:spcPts val="0"/>
              </a:spcBef>
              <a:spcAft>
                <a:spcPts val="0"/>
              </a:spcAft>
              <a:buClr>
                <a:schemeClr val="lt1"/>
              </a:buClr>
              <a:buSzPts val="1400"/>
              <a:buChar char="○"/>
              <a:defRPr/>
            </a:lvl2pPr>
            <a:lvl3pPr indent="-317500" lvl="2" marL="1371600" rtl="0" algn="l">
              <a:lnSpc>
                <a:spcPct val="90000"/>
              </a:lnSpc>
              <a:spcBef>
                <a:spcPts val="0"/>
              </a:spcBef>
              <a:spcAft>
                <a:spcPts val="0"/>
              </a:spcAft>
              <a:buClr>
                <a:srgbClr val="FFFF00"/>
              </a:buClr>
              <a:buSzPts val="1400"/>
              <a:buFont typeface="Gill Sans"/>
              <a:buChar char="■"/>
              <a:defRPr/>
            </a:lvl3pPr>
            <a:lvl4pPr indent="-317500" lvl="3" marL="1828800" rtl="0" algn="l">
              <a:lnSpc>
                <a:spcPct val="90000"/>
              </a:lnSpc>
              <a:spcBef>
                <a:spcPts val="0"/>
              </a:spcBef>
              <a:spcAft>
                <a:spcPts val="0"/>
              </a:spcAft>
              <a:buClr>
                <a:srgbClr val="FFFF00"/>
              </a:buClr>
              <a:buSzPts val="1400"/>
              <a:buFont typeface="Gill Sans"/>
              <a:buChar char="●"/>
              <a:defRPr/>
            </a:lvl4pPr>
            <a:lvl5pPr indent="-317500" lvl="4" marL="2286000" rtl="0" algn="l">
              <a:lnSpc>
                <a:spcPct val="90000"/>
              </a:lnSpc>
              <a:spcBef>
                <a:spcPts val="0"/>
              </a:spcBef>
              <a:spcAft>
                <a:spcPts val="0"/>
              </a:spcAft>
              <a:buClr>
                <a:srgbClr val="FFFF00"/>
              </a:buClr>
              <a:buSzPts val="1400"/>
              <a:buFont typeface="Gill Sans"/>
              <a:buChar char="○"/>
              <a:defRPr/>
            </a:lvl5pPr>
            <a:lvl6pPr indent="-317500" lvl="5" marL="2743200" rtl="0" algn="l">
              <a:lnSpc>
                <a:spcPct val="90000"/>
              </a:lnSpc>
              <a:spcBef>
                <a:spcPts val="0"/>
              </a:spcBef>
              <a:spcAft>
                <a:spcPts val="0"/>
              </a:spcAft>
              <a:buClr>
                <a:srgbClr val="FFFF00"/>
              </a:buClr>
              <a:buSzPts val="1400"/>
              <a:buFont typeface="Gill Sans"/>
              <a:buChar char="■"/>
              <a:defRPr/>
            </a:lvl6pPr>
            <a:lvl7pPr indent="-317500" lvl="6" marL="3200400" rtl="0" algn="l">
              <a:lnSpc>
                <a:spcPct val="90000"/>
              </a:lnSpc>
              <a:spcBef>
                <a:spcPts val="0"/>
              </a:spcBef>
              <a:spcAft>
                <a:spcPts val="0"/>
              </a:spcAft>
              <a:buClr>
                <a:srgbClr val="FFFF00"/>
              </a:buClr>
              <a:buSzPts val="1400"/>
              <a:buFont typeface="Gill Sans"/>
              <a:buChar char="●"/>
              <a:defRPr/>
            </a:lvl7pPr>
            <a:lvl8pPr indent="-317500" lvl="7" marL="3657600" rtl="0" algn="l">
              <a:lnSpc>
                <a:spcPct val="90000"/>
              </a:lnSpc>
              <a:spcBef>
                <a:spcPts val="0"/>
              </a:spcBef>
              <a:spcAft>
                <a:spcPts val="0"/>
              </a:spcAft>
              <a:buClr>
                <a:srgbClr val="FFFF00"/>
              </a:buClr>
              <a:buSzPts val="1400"/>
              <a:buFont typeface="Gill Sans"/>
              <a:buChar char="○"/>
              <a:defRPr/>
            </a:lvl8pPr>
            <a:lvl9pPr indent="-317500" lvl="8" marL="4114800" rtl="0" algn="l">
              <a:lnSpc>
                <a:spcPct val="90000"/>
              </a:lnSpc>
              <a:spcBef>
                <a:spcPts val="0"/>
              </a:spcBef>
              <a:spcAft>
                <a:spcPts val="0"/>
              </a:spcAft>
              <a:buClr>
                <a:srgbClr val="FFFF00"/>
              </a:buClr>
              <a:buSzPts val="1400"/>
              <a:buFont typeface="Gill Sans"/>
              <a:buChar char="■"/>
              <a:defRPr/>
            </a:lvl9pPr>
          </a:lstStyle>
          <a:p/>
        </p:txBody>
      </p:sp>
      <p:sp>
        <p:nvSpPr>
          <p:cNvPr id="319" name="Google Shape;319;p5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spcBef>
                <a:spcPts val="0"/>
              </a:spcBef>
              <a:spcAft>
                <a:spcPts val="0"/>
              </a:spcAft>
              <a:buClr>
                <a:srgbClr val="66CCFF"/>
              </a:buClr>
              <a:buSzPts val="1100"/>
              <a:buFont typeface="Arial"/>
              <a:buNone/>
              <a:defRPr b="0" i="0" sz="1100" u="none" cap="none" strike="noStrike">
                <a:solidFill>
                  <a:srgbClr val="66CCFF"/>
                </a:solidFill>
                <a:latin typeface="Arial"/>
                <a:ea typeface="Arial"/>
                <a:cs typeface="Arial"/>
                <a:sym typeface="Arial"/>
              </a:defRPr>
            </a:lvl1pPr>
            <a:lvl2pPr indent="0" lvl="1" marL="0" marR="0" rtl="0" algn="r">
              <a:spcBef>
                <a:spcPts val="0"/>
              </a:spcBef>
              <a:spcAft>
                <a:spcPts val="0"/>
              </a:spcAft>
              <a:buClr>
                <a:srgbClr val="66CCFF"/>
              </a:buClr>
              <a:buSzPts val="1100"/>
              <a:buFont typeface="Arial"/>
              <a:buNone/>
              <a:defRPr b="0" i="0" sz="1100" u="none" cap="none" strike="noStrike">
                <a:solidFill>
                  <a:srgbClr val="66CCFF"/>
                </a:solidFill>
                <a:latin typeface="Arial"/>
                <a:ea typeface="Arial"/>
                <a:cs typeface="Arial"/>
                <a:sym typeface="Arial"/>
              </a:defRPr>
            </a:lvl2pPr>
            <a:lvl3pPr indent="0" lvl="2" marL="0" marR="0" rtl="0" algn="r">
              <a:spcBef>
                <a:spcPts val="0"/>
              </a:spcBef>
              <a:spcAft>
                <a:spcPts val="0"/>
              </a:spcAft>
              <a:buClr>
                <a:srgbClr val="66CCFF"/>
              </a:buClr>
              <a:buSzPts val="1100"/>
              <a:buFont typeface="Arial"/>
              <a:buNone/>
              <a:defRPr b="0" i="0" sz="1100" u="none" cap="none" strike="noStrike">
                <a:solidFill>
                  <a:srgbClr val="66CCFF"/>
                </a:solidFill>
                <a:latin typeface="Arial"/>
                <a:ea typeface="Arial"/>
                <a:cs typeface="Arial"/>
                <a:sym typeface="Arial"/>
              </a:defRPr>
            </a:lvl3pPr>
            <a:lvl4pPr indent="0" lvl="3" marL="0" marR="0" rtl="0" algn="r">
              <a:spcBef>
                <a:spcPts val="0"/>
              </a:spcBef>
              <a:spcAft>
                <a:spcPts val="0"/>
              </a:spcAft>
              <a:buClr>
                <a:srgbClr val="66CCFF"/>
              </a:buClr>
              <a:buSzPts val="1100"/>
              <a:buFont typeface="Arial"/>
              <a:buNone/>
              <a:defRPr b="0" i="0" sz="1100" u="none" cap="none" strike="noStrike">
                <a:solidFill>
                  <a:srgbClr val="66CCFF"/>
                </a:solidFill>
                <a:latin typeface="Arial"/>
                <a:ea typeface="Arial"/>
                <a:cs typeface="Arial"/>
                <a:sym typeface="Arial"/>
              </a:defRPr>
            </a:lvl4pPr>
            <a:lvl5pPr indent="0" lvl="4" marL="0" marR="0" rtl="0" algn="r">
              <a:spcBef>
                <a:spcPts val="0"/>
              </a:spcBef>
              <a:spcAft>
                <a:spcPts val="0"/>
              </a:spcAft>
              <a:buClr>
                <a:srgbClr val="66CCFF"/>
              </a:buClr>
              <a:buSzPts val="1100"/>
              <a:buFont typeface="Arial"/>
              <a:buNone/>
              <a:defRPr b="0" i="0" sz="1100" u="none" cap="none" strike="noStrike">
                <a:solidFill>
                  <a:srgbClr val="66CCFF"/>
                </a:solidFill>
                <a:latin typeface="Arial"/>
                <a:ea typeface="Arial"/>
                <a:cs typeface="Arial"/>
                <a:sym typeface="Arial"/>
              </a:defRPr>
            </a:lvl5pPr>
            <a:lvl6pPr indent="0" lvl="5" marL="0" marR="0" rtl="0" algn="r">
              <a:spcBef>
                <a:spcPts val="0"/>
              </a:spcBef>
              <a:spcAft>
                <a:spcPts val="0"/>
              </a:spcAft>
              <a:buClr>
                <a:srgbClr val="66CCFF"/>
              </a:buClr>
              <a:buSzPts val="1100"/>
              <a:buFont typeface="Arial"/>
              <a:buNone/>
              <a:defRPr b="0" i="0" sz="1100" u="none" cap="none" strike="noStrike">
                <a:solidFill>
                  <a:srgbClr val="66CCFF"/>
                </a:solidFill>
                <a:latin typeface="Arial"/>
                <a:ea typeface="Arial"/>
                <a:cs typeface="Arial"/>
                <a:sym typeface="Arial"/>
              </a:defRPr>
            </a:lvl6pPr>
            <a:lvl7pPr indent="0" lvl="6" marL="0" marR="0" rtl="0" algn="r">
              <a:spcBef>
                <a:spcPts val="0"/>
              </a:spcBef>
              <a:spcAft>
                <a:spcPts val="0"/>
              </a:spcAft>
              <a:buClr>
                <a:srgbClr val="66CCFF"/>
              </a:buClr>
              <a:buSzPts val="1100"/>
              <a:buFont typeface="Arial"/>
              <a:buNone/>
              <a:defRPr b="0" i="0" sz="1100" u="none" cap="none" strike="noStrike">
                <a:solidFill>
                  <a:srgbClr val="66CCFF"/>
                </a:solidFill>
                <a:latin typeface="Arial"/>
                <a:ea typeface="Arial"/>
                <a:cs typeface="Arial"/>
                <a:sym typeface="Arial"/>
              </a:defRPr>
            </a:lvl7pPr>
            <a:lvl8pPr indent="0" lvl="7" marL="0" marR="0" rtl="0" algn="r">
              <a:spcBef>
                <a:spcPts val="0"/>
              </a:spcBef>
              <a:spcAft>
                <a:spcPts val="0"/>
              </a:spcAft>
              <a:buClr>
                <a:srgbClr val="66CCFF"/>
              </a:buClr>
              <a:buSzPts val="1100"/>
              <a:buFont typeface="Arial"/>
              <a:buNone/>
              <a:defRPr b="0" i="0" sz="1100" u="none" cap="none" strike="noStrike">
                <a:solidFill>
                  <a:srgbClr val="66CCFF"/>
                </a:solidFill>
                <a:latin typeface="Arial"/>
                <a:ea typeface="Arial"/>
                <a:cs typeface="Arial"/>
                <a:sym typeface="Arial"/>
              </a:defRPr>
            </a:lvl8pPr>
            <a:lvl9pPr indent="0" lvl="8" marL="0" marR="0" rtl="0" algn="r">
              <a:spcBef>
                <a:spcPts val="0"/>
              </a:spcBef>
              <a:spcAft>
                <a:spcPts val="0"/>
              </a:spcAft>
              <a:buClr>
                <a:srgbClr val="66CCFF"/>
              </a:buClr>
              <a:buSzPts val="1100"/>
              <a:buFont typeface="Arial"/>
              <a:buNone/>
              <a:defRPr b="0" i="0" sz="1100" u="none" cap="none" strike="noStrike">
                <a:solidFill>
                  <a:srgbClr val="66CC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26" name="Shape 326"/>
        <p:cNvGrpSpPr/>
        <p:nvPr/>
      </p:nvGrpSpPr>
      <p:grpSpPr>
        <a:xfrm>
          <a:off x="0" y="0"/>
          <a:ext cx="0" cy="0"/>
          <a:chOff x="0" y="0"/>
          <a:chExt cx="0" cy="0"/>
        </a:xfrm>
      </p:grpSpPr>
      <p:sp>
        <p:nvSpPr>
          <p:cNvPr id="327" name="Google Shape;327;p59"/>
          <p:cNvSpPr txBox="1"/>
          <p:nvPr>
            <p:ph type="ctrTitle"/>
          </p:nvPr>
        </p:nvSpPr>
        <p:spPr>
          <a:xfrm>
            <a:off x="685800" y="1597820"/>
            <a:ext cx="7772400" cy="1102500"/>
          </a:xfrm>
          <a:prstGeom prst="rect">
            <a:avLst/>
          </a:prstGeom>
          <a:solidFill>
            <a:schemeClr val="lt1"/>
          </a:solidFill>
          <a:ln cap="flat" cmpd="sng" w="28575">
            <a:solidFill>
              <a:schemeClr val="lt2"/>
            </a:solidFill>
            <a:prstDash val="solid"/>
            <a:miter lim="800000"/>
            <a:headEnd len="sm" w="sm" type="none"/>
            <a:tailEnd len="sm" w="sm" type="none"/>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28" name="Google Shape;328;p59"/>
          <p:cNvSpPr txBox="1"/>
          <p:nvPr>
            <p:ph idx="1" type="subTitle"/>
          </p:nvPr>
        </p:nvSpPr>
        <p:spPr>
          <a:xfrm>
            <a:off x="1371600" y="2914650"/>
            <a:ext cx="6400800" cy="1314600"/>
          </a:xfrm>
          <a:prstGeom prst="rect">
            <a:avLst/>
          </a:prstGeom>
          <a:noFill/>
          <a:ln>
            <a:noFill/>
          </a:ln>
        </p:spPr>
        <p:txBody>
          <a:bodyPr anchorCtr="0" anchor="t" bIns="45700" lIns="91425" spcFirstLastPara="1" rIns="91425" wrap="square" tIns="45700">
            <a:noAutofit/>
          </a:bodyPr>
          <a:lstStyle>
            <a:lvl1pPr lvl="0" rtl="0" algn="ctr">
              <a:lnSpc>
                <a:spcPct val="100000"/>
              </a:lnSpc>
              <a:spcBef>
                <a:spcPts val="500"/>
              </a:spcBef>
              <a:spcAft>
                <a:spcPts val="0"/>
              </a:spcAft>
              <a:buClr>
                <a:srgbClr val="FFFF00"/>
              </a:buClr>
              <a:buSzPts val="2400"/>
              <a:buFont typeface="Gill Sans"/>
              <a:buNone/>
              <a:defRPr/>
            </a:lvl1pPr>
            <a:lvl2pPr lvl="1" rtl="0" algn="ctr">
              <a:lnSpc>
                <a:spcPct val="100000"/>
              </a:lnSpc>
              <a:spcBef>
                <a:spcPts val="500"/>
              </a:spcBef>
              <a:spcAft>
                <a:spcPts val="0"/>
              </a:spcAft>
              <a:buClr>
                <a:schemeClr val="lt1"/>
              </a:buClr>
              <a:buSzPts val="2100"/>
              <a:buNone/>
              <a:defRPr/>
            </a:lvl2pPr>
            <a:lvl3pPr lvl="2" rtl="0" algn="ctr">
              <a:lnSpc>
                <a:spcPct val="100000"/>
              </a:lnSpc>
              <a:spcBef>
                <a:spcPts val="400"/>
              </a:spcBef>
              <a:spcAft>
                <a:spcPts val="0"/>
              </a:spcAft>
              <a:buClr>
                <a:srgbClr val="FFFF00"/>
              </a:buClr>
              <a:buSzPts val="1800"/>
              <a:buFont typeface="Gill Sans"/>
              <a:buNone/>
              <a:defRPr/>
            </a:lvl3pPr>
            <a:lvl4pPr lvl="3" rtl="0" algn="ctr">
              <a:lnSpc>
                <a:spcPct val="100000"/>
              </a:lnSpc>
              <a:spcBef>
                <a:spcPts val="300"/>
              </a:spcBef>
              <a:spcAft>
                <a:spcPts val="0"/>
              </a:spcAft>
              <a:buClr>
                <a:srgbClr val="FFFF00"/>
              </a:buClr>
              <a:buSzPts val="1500"/>
              <a:buFont typeface="Gill Sans"/>
              <a:buNone/>
              <a:defRPr/>
            </a:lvl4pPr>
            <a:lvl5pPr lvl="4" rtl="0" algn="ctr">
              <a:lnSpc>
                <a:spcPct val="100000"/>
              </a:lnSpc>
              <a:spcBef>
                <a:spcPts val="300"/>
              </a:spcBef>
              <a:spcAft>
                <a:spcPts val="0"/>
              </a:spcAft>
              <a:buClr>
                <a:srgbClr val="FFFF00"/>
              </a:buClr>
              <a:buSzPts val="1500"/>
              <a:buFont typeface="Gill Sans"/>
              <a:buNone/>
              <a:defRPr/>
            </a:lvl5pPr>
            <a:lvl6pPr lvl="5" rtl="0" algn="ctr">
              <a:lnSpc>
                <a:spcPct val="100000"/>
              </a:lnSpc>
              <a:spcBef>
                <a:spcPts val="300"/>
              </a:spcBef>
              <a:spcAft>
                <a:spcPts val="0"/>
              </a:spcAft>
              <a:buClr>
                <a:srgbClr val="FFFF00"/>
              </a:buClr>
              <a:buSzPts val="1500"/>
              <a:buFont typeface="Gill Sans"/>
              <a:buNone/>
              <a:defRPr/>
            </a:lvl6pPr>
            <a:lvl7pPr lvl="6" rtl="0" algn="ctr">
              <a:lnSpc>
                <a:spcPct val="100000"/>
              </a:lnSpc>
              <a:spcBef>
                <a:spcPts val="300"/>
              </a:spcBef>
              <a:spcAft>
                <a:spcPts val="0"/>
              </a:spcAft>
              <a:buClr>
                <a:srgbClr val="FFFF00"/>
              </a:buClr>
              <a:buSzPts val="1500"/>
              <a:buFont typeface="Gill Sans"/>
              <a:buNone/>
              <a:defRPr/>
            </a:lvl7pPr>
            <a:lvl8pPr lvl="7" rtl="0" algn="ctr">
              <a:lnSpc>
                <a:spcPct val="100000"/>
              </a:lnSpc>
              <a:spcBef>
                <a:spcPts val="300"/>
              </a:spcBef>
              <a:spcAft>
                <a:spcPts val="0"/>
              </a:spcAft>
              <a:buClr>
                <a:srgbClr val="FFFF00"/>
              </a:buClr>
              <a:buSzPts val="1500"/>
              <a:buFont typeface="Gill Sans"/>
              <a:buNone/>
              <a:defRPr/>
            </a:lvl8pPr>
            <a:lvl9pPr lvl="8" rtl="0" algn="ctr">
              <a:lnSpc>
                <a:spcPct val="100000"/>
              </a:lnSpc>
              <a:spcBef>
                <a:spcPts val="300"/>
              </a:spcBef>
              <a:spcAft>
                <a:spcPts val="0"/>
              </a:spcAft>
              <a:buClr>
                <a:srgbClr val="FFFF00"/>
              </a:buClr>
              <a:buSzPts val="1500"/>
              <a:buFont typeface="Gill Sans"/>
              <a:buNone/>
              <a:defRPr/>
            </a:lvl9pPr>
          </a:lstStyle>
          <a:p/>
        </p:txBody>
      </p:sp>
      <p:sp>
        <p:nvSpPr>
          <p:cNvPr id="329" name="Google Shape;329;p59"/>
          <p:cNvSpPr txBox="1"/>
          <p:nvPr>
            <p:ph idx="10" type="dt"/>
          </p:nvPr>
        </p:nvSpPr>
        <p:spPr>
          <a:xfrm>
            <a:off x="457200" y="4683919"/>
            <a:ext cx="2133600" cy="357300"/>
          </a:xfrm>
          <a:prstGeom prst="rect">
            <a:avLst/>
          </a:prstGeom>
          <a:noFill/>
          <a:ln>
            <a:noFill/>
          </a:ln>
        </p:spPr>
        <p:txBody>
          <a:bodyPr anchorCtr="0" anchor="t" bIns="45700" lIns="91425" spcFirstLastPara="1" rIns="91425" wrap="square" tIns="45700">
            <a:noAutofit/>
          </a:bodyPr>
          <a:lstStyle>
            <a:lvl1pPr lvl="0" rtl="0" algn="l">
              <a:spcBef>
                <a:spcPts val="0"/>
              </a:spcBef>
              <a:spcAft>
                <a:spcPts val="0"/>
              </a:spcAft>
              <a:buClr>
                <a:schemeClr val="dk1"/>
              </a:buClr>
              <a:buSzPts val="1400"/>
              <a:buFont typeface="Arial"/>
              <a:buNone/>
              <a:defRPr/>
            </a:lvl1pPr>
            <a:lvl2pPr lvl="1" rtl="0" algn="l">
              <a:spcBef>
                <a:spcPts val="0"/>
              </a:spcBef>
              <a:spcAft>
                <a:spcPts val="0"/>
              </a:spcAft>
              <a:buClr>
                <a:schemeClr val="dk1"/>
              </a:buClr>
              <a:buSzPts val="1400"/>
              <a:buFont typeface="Gill Sans"/>
              <a:buNone/>
              <a:defRPr/>
            </a:lvl2pPr>
            <a:lvl3pPr lvl="2" rtl="0" algn="l">
              <a:spcBef>
                <a:spcPts val="0"/>
              </a:spcBef>
              <a:spcAft>
                <a:spcPts val="0"/>
              </a:spcAft>
              <a:buClr>
                <a:schemeClr val="dk1"/>
              </a:buClr>
              <a:buSzPts val="1400"/>
              <a:buFont typeface="Gill Sans"/>
              <a:buNone/>
              <a:defRPr/>
            </a:lvl3pPr>
            <a:lvl4pPr lvl="3" rtl="0" algn="l">
              <a:spcBef>
                <a:spcPts val="0"/>
              </a:spcBef>
              <a:spcAft>
                <a:spcPts val="0"/>
              </a:spcAft>
              <a:buClr>
                <a:schemeClr val="dk1"/>
              </a:buClr>
              <a:buSzPts val="1400"/>
              <a:buFont typeface="Gill Sans"/>
              <a:buNone/>
              <a:defRPr/>
            </a:lvl4pPr>
            <a:lvl5pPr lvl="4" rtl="0" algn="l">
              <a:spcBef>
                <a:spcPts val="0"/>
              </a:spcBef>
              <a:spcAft>
                <a:spcPts val="0"/>
              </a:spcAft>
              <a:buClr>
                <a:schemeClr val="dk1"/>
              </a:buClr>
              <a:buSzPts val="1400"/>
              <a:buFont typeface="Gill Sans"/>
              <a:buNone/>
              <a:defRPr/>
            </a:lvl5pPr>
            <a:lvl6pPr lvl="5" rtl="0" algn="l">
              <a:spcBef>
                <a:spcPts val="0"/>
              </a:spcBef>
              <a:spcAft>
                <a:spcPts val="0"/>
              </a:spcAft>
              <a:buClr>
                <a:schemeClr val="dk1"/>
              </a:buClr>
              <a:buSzPts val="1400"/>
              <a:buFont typeface="Gill Sans"/>
              <a:buNone/>
              <a:defRPr/>
            </a:lvl6pPr>
            <a:lvl7pPr lvl="6" rtl="0" algn="l">
              <a:spcBef>
                <a:spcPts val="0"/>
              </a:spcBef>
              <a:spcAft>
                <a:spcPts val="0"/>
              </a:spcAft>
              <a:buClr>
                <a:schemeClr val="dk1"/>
              </a:buClr>
              <a:buSzPts val="1400"/>
              <a:buFont typeface="Gill Sans"/>
              <a:buNone/>
              <a:defRPr/>
            </a:lvl7pPr>
            <a:lvl8pPr lvl="7" rtl="0" algn="l">
              <a:spcBef>
                <a:spcPts val="0"/>
              </a:spcBef>
              <a:spcAft>
                <a:spcPts val="0"/>
              </a:spcAft>
              <a:buClr>
                <a:schemeClr val="dk1"/>
              </a:buClr>
              <a:buSzPts val="1400"/>
              <a:buFont typeface="Gill Sans"/>
              <a:buNone/>
              <a:defRPr/>
            </a:lvl8pPr>
            <a:lvl9pPr lvl="8" rtl="0" algn="l">
              <a:spcBef>
                <a:spcPts val="0"/>
              </a:spcBef>
              <a:spcAft>
                <a:spcPts val="0"/>
              </a:spcAft>
              <a:buClr>
                <a:schemeClr val="dk1"/>
              </a:buClr>
              <a:buSzPts val="1400"/>
              <a:buFont typeface="Gill Sans"/>
              <a:buNone/>
              <a:defRPr/>
            </a:lvl9pPr>
          </a:lstStyle>
          <a:p/>
        </p:txBody>
      </p:sp>
      <p:sp>
        <p:nvSpPr>
          <p:cNvPr id="330" name="Google Shape;330;p59"/>
          <p:cNvSpPr txBox="1"/>
          <p:nvPr>
            <p:ph idx="11" type="ftr"/>
          </p:nvPr>
        </p:nvSpPr>
        <p:spPr>
          <a:xfrm>
            <a:off x="3124200" y="4683919"/>
            <a:ext cx="2895600" cy="357300"/>
          </a:xfrm>
          <a:prstGeom prst="rect">
            <a:avLst/>
          </a:prstGeom>
          <a:noFill/>
          <a:ln>
            <a:noFill/>
          </a:ln>
        </p:spPr>
        <p:txBody>
          <a:bodyPr anchorCtr="0" anchor="t" bIns="45700" lIns="91425" spcFirstLastPara="1" rIns="91425" wrap="square" tIns="45700">
            <a:noAutofit/>
          </a:bodyPr>
          <a:lstStyle>
            <a:lvl1pPr lvl="0" rtl="0" algn="ctr">
              <a:spcBef>
                <a:spcPts val="0"/>
              </a:spcBef>
              <a:spcAft>
                <a:spcPts val="0"/>
              </a:spcAft>
              <a:buClr>
                <a:srgbClr val="66CCFF"/>
              </a:buClr>
              <a:buSzPts val="1400"/>
              <a:buFont typeface="Arial"/>
              <a:buNone/>
              <a:defRPr/>
            </a:lvl1pPr>
            <a:lvl2pPr lvl="1" rtl="0" algn="l">
              <a:spcBef>
                <a:spcPts val="0"/>
              </a:spcBef>
              <a:spcAft>
                <a:spcPts val="0"/>
              </a:spcAft>
              <a:buClr>
                <a:schemeClr val="dk1"/>
              </a:buClr>
              <a:buSzPts val="1400"/>
              <a:buFont typeface="Gill Sans"/>
              <a:buNone/>
              <a:defRPr/>
            </a:lvl2pPr>
            <a:lvl3pPr lvl="2" rtl="0" algn="l">
              <a:spcBef>
                <a:spcPts val="0"/>
              </a:spcBef>
              <a:spcAft>
                <a:spcPts val="0"/>
              </a:spcAft>
              <a:buClr>
                <a:schemeClr val="dk1"/>
              </a:buClr>
              <a:buSzPts val="1400"/>
              <a:buFont typeface="Gill Sans"/>
              <a:buNone/>
              <a:defRPr/>
            </a:lvl3pPr>
            <a:lvl4pPr lvl="3" rtl="0" algn="l">
              <a:spcBef>
                <a:spcPts val="0"/>
              </a:spcBef>
              <a:spcAft>
                <a:spcPts val="0"/>
              </a:spcAft>
              <a:buClr>
                <a:schemeClr val="dk1"/>
              </a:buClr>
              <a:buSzPts val="1400"/>
              <a:buFont typeface="Gill Sans"/>
              <a:buNone/>
              <a:defRPr/>
            </a:lvl4pPr>
            <a:lvl5pPr lvl="4" rtl="0" algn="l">
              <a:spcBef>
                <a:spcPts val="0"/>
              </a:spcBef>
              <a:spcAft>
                <a:spcPts val="0"/>
              </a:spcAft>
              <a:buClr>
                <a:schemeClr val="dk1"/>
              </a:buClr>
              <a:buSzPts val="1400"/>
              <a:buFont typeface="Gill Sans"/>
              <a:buNone/>
              <a:defRPr/>
            </a:lvl5pPr>
            <a:lvl6pPr lvl="5" rtl="0" algn="l">
              <a:spcBef>
                <a:spcPts val="0"/>
              </a:spcBef>
              <a:spcAft>
                <a:spcPts val="0"/>
              </a:spcAft>
              <a:buClr>
                <a:schemeClr val="dk1"/>
              </a:buClr>
              <a:buSzPts val="1400"/>
              <a:buFont typeface="Gill Sans"/>
              <a:buNone/>
              <a:defRPr/>
            </a:lvl6pPr>
            <a:lvl7pPr lvl="6" rtl="0" algn="l">
              <a:spcBef>
                <a:spcPts val="0"/>
              </a:spcBef>
              <a:spcAft>
                <a:spcPts val="0"/>
              </a:spcAft>
              <a:buClr>
                <a:schemeClr val="dk1"/>
              </a:buClr>
              <a:buSzPts val="1400"/>
              <a:buFont typeface="Gill Sans"/>
              <a:buNone/>
              <a:defRPr/>
            </a:lvl7pPr>
            <a:lvl8pPr lvl="7" rtl="0" algn="l">
              <a:spcBef>
                <a:spcPts val="0"/>
              </a:spcBef>
              <a:spcAft>
                <a:spcPts val="0"/>
              </a:spcAft>
              <a:buClr>
                <a:schemeClr val="dk1"/>
              </a:buClr>
              <a:buSzPts val="1400"/>
              <a:buFont typeface="Gill Sans"/>
              <a:buNone/>
              <a:defRPr/>
            </a:lvl8pPr>
            <a:lvl9pPr lvl="8" rtl="0" algn="l">
              <a:spcBef>
                <a:spcPts val="0"/>
              </a:spcBef>
              <a:spcAft>
                <a:spcPts val="0"/>
              </a:spcAft>
              <a:buClr>
                <a:schemeClr val="dk1"/>
              </a:buClr>
              <a:buSzPts val="1400"/>
              <a:buFont typeface="Gill Sans"/>
              <a:buNone/>
              <a:defRPr/>
            </a:lvl9pPr>
          </a:lstStyle>
          <a:p/>
        </p:txBody>
      </p:sp>
      <p:sp>
        <p:nvSpPr>
          <p:cNvPr id="331" name="Google Shape;331;p59"/>
          <p:cNvSpPr txBox="1"/>
          <p:nvPr>
            <p:ph idx="12" type="sldNum"/>
          </p:nvPr>
        </p:nvSpPr>
        <p:spPr>
          <a:xfrm>
            <a:off x="6553200" y="4683919"/>
            <a:ext cx="2133600" cy="357300"/>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spcAft>
                <a:spcPts val="0"/>
              </a:spcAft>
              <a:buClr>
                <a:srgbClr val="66CCFF"/>
              </a:buClr>
              <a:buSzPts val="1100"/>
              <a:buFont typeface="Arial"/>
              <a:buNone/>
              <a:defRPr b="0" i="0" sz="1100" u="none" cap="none" strike="noStrike">
                <a:solidFill>
                  <a:srgbClr val="66CCFF"/>
                </a:solidFill>
                <a:latin typeface="Arial"/>
                <a:ea typeface="Arial"/>
                <a:cs typeface="Arial"/>
                <a:sym typeface="Arial"/>
              </a:defRPr>
            </a:lvl1pPr>
            <a:lvl2pPr indent="0" lvl="1" marL="0" marR="0" rtl="0" algn="r">
              <a:spcBef>
                <a:spcPts val="0"/>
              </a:spcBef>
              <a:spcAft>
                <a:spcPts val="0"/>
              </a:spcAft>
              <a:buClr>
                <a:srgbClr val="66CCFF"/>
              </a:buClr>
              <a:buSzPts val="1100"/>
              <a:buFont typeface="Arial"/>
              <a:buNone/>
              <a:defRPr b="0" i="0" sz="1100" u="none" cap="none" strike="noStrike">
                <a:solidFill>
                  <a:srgbClr val="66CCFF"/>
                </a:solidFill>
                <a:latin typeface="Arial"/>
                <a:ea typeface="Arial"/>
                <a:cs typeface="Arial"/>
                <a:sym typeface="Arial"/>
              </a:defRPr>
            </a:lvl2pPr>
            <a:lvl3pPr indent="0" lvl="2" marL="0" marR="0" rtl="0" algn="r">
              <a:spcBef>
                <a:spcPts val="0"/>
              </a:spcBef>
              <a:spcAft>
                <a:spcPts val="0"/>
              </a:spcAft>
              <a:buClr>
                <a:srgbClr val="66CCFF"/>
              </a:buClr>
              <a:buSzPts val="1100"/>
              <a:buFont typeface="Arial"/>
              <a:buNone/>
              <a:defRPr b="0" i="0" sz="1100" u="none" cap="none" strike="noStrike">
                <a:solidFill>
                  <a:srgbClr val="66CCFF"/>
                </a:solidFill>
                <a:latin typeface="Arial"/>
                <a:ea typeface="Arial"/>
                <a:cs typeface="Arial"/>
                <a:sym typeface="Arial"/>
              </a:defRPr>
            </a:lvl3pPr>
            <a:lvl4pPr indent="0" lvl="3" marL="0" marR="0" rtl="0" algn="r">
              <a:spcBef>
                <a:spcPts val="0"/>
              </a:spcBef>
              <a:spcAft>
                <a:spcPts val="0"/>
              </a:spcAft>
              <a:buClr>
                <a:srgbClr val="66CCFF"/>
              </a:buClr>
              <a:buSzPts val="1100"/>
              <a:buFont typeface="Arial"/>
              <a:buNone/>
              <a:defRPr b="0" i="0" sz="1100" u="none" cap="none" strike="noStrike">
                <a:solidFill>
                  <a:srgbClr val="66CCFF"/>
                </a:solidFill>
                <a:latin typeface="Arial"/>
                <a:ea typeface="Arial"/>
                <a:cs typeface="Arial"/>
                <a:sym typeface="Arial"/>
              </a:defRPr>
            </a:lvl4pPr>
            <a:lvl5pPr indent="0" lvl="4" marL="0" marR="0" rtl="0" algn="r">
              <a:spcBef>
                <a:spcPts val="0"/>
              </a:spcBef>
              <a:spcAft>
                <a:spcPts val="0"/>
              </a:spcAft>
              <a:buClr>
                <a:srgbClr val="66CCFF"/>
              </a:buClr>
              <a:buSzPts val="1100"/>
              <a:buFont typeface="Arial"/>
              <a:buNone/>
              <a:defRPr b="0" i="0" sz="1100" u="none" cap="none" strike="noStrike">
                <a:solidFill>
                  <a:srgbClr val="66CCFF"/>
                </a:solidFill>
                <a:latin typeface="Arial"/>
                <a:ea typeface="Arial"/>
                <a:cs typeface="Arial"/>
                <a:sym typeface="Arial"/>
              </a:defRPr>
            </a:lvl5pPr>
            <a:lvl6pPr indent="0" lvl="5" marL="0" marR="0" rtl="0" algn="r">
              <a:spcBef>
                <a:spcPts val="0"/>
              </a:spcBef>
              <a:spcAft>
                <a:spcPts val="0"/>
              </a:spcAft>
              <a:buClr>
                <a:srgbClr val="66CCFF"/>
              </a:buClr>
              <a:buSzPts val="1100"/>
              <a:buFont typeface="Arial"/>
              <a:buNone/>
              <a:defRPr b="0" i="0" sz="1100" u="none" cap="none" strike="noStrike">
                <a:solidFill>
                  <a:srgbClr val="66CCFF"/>
                </a:solidFill>
                <a:latin typeface="Arial"/>
                <a:ea typeface="Arial"/>
                <a:cs typeface="Arial"/>
                <a:sym typeface="Arial"/>
              </a:defRPr>
            </a:lvl6pPr>
            <a:lvl7pPr indent="0" lvl="6" marL="0" marR="0" rtl="0" algn="r">
              <a:spcBef>
                <a:spcPts val="0"/>
              </a:spcBef>
              <a:spcAft>
                <a:spcPts val="0"/>
              </a:spcAft>
              <a:buClr>
                <a:srgbClr val="66CCFF"/>
              </a:buClr>
              <a:buSzPts val="1100"/>
              <a:buFont typeface="Arial"/>
              <a:buNone/>
              <a:defRPr b="0" i="0" sz="1100" u="none" cap="none" strike="noStrike">
                <a:solidFill>
                  <a:srgbClr val="66CCFF"/>
                </a:solidFill>
                <a:latin typeface="Arial"/>
                <a:ea typeface="Arial"/>
                <a:cs typeface="Arial"/>
                <a:sym typeface="Arial"/>
              </a:defRPr>
            </a:lvl7pPr>
            <a:lvl8pPr indent="0" lvl="7" marL="0" marR="0" rtl="0" algn="r">
              <a:spcBef>
                <a:spcPts val="0"/>
              </a:spcBef>
              <a:spcAft>
                <a:spcPts val="0"/>
              </a:spcAft>
              <a:buClr>
                <a:srgbClr val="66CCFF"/>
              </a:buClr>
              <a:buSzPts val="1100"/>
              <a:buFont typeface="Arial"/>
              <a:buNone/>
              <a:defRPr b="0" i="0" sz="1100" u="none" cap="none" strike="noStrike">
                <a:solidFill>
                  <a:srgbClr val="66CCFF"/>
                </a:solidFill>
                <a:latin typeface="Arial"/>
                <a:ea typeface="Arial"/>
                <a:cs typeface="Arial"/>
                <a:sym typeface="Arial"/>
              </a:defRPr>
            </a:lvl8pPr>
            <a:lvl9pPr indent="0" lvl="8" marL="0" marR="0" rtl="0" algn="r">
              <a:spcBef>
                <a:spcPts val="0"/>
              </a:spcBef>
              <a:spcAft>
                <a:spcPts val="0"/>
              </a:spcAft>
              <a:buClr>
                <a:srgbClr val="66CCFF"/>
              </a:buClr>
              <a:buSzPts val="1100"/>
              <a:buFont typeface="Arial"/>
              <a:buNone/>
              <a:defRPr b="0" i="0" sz="1100" u="none" cap="none" strike="noStrike">
                <a:solidFill>
                  <a:srgbClr val="66CC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32" name="Shape 332"/>
        <p:cNvGrpSpPr/>
        <p:nvPr/>
      </p:nvGrpSpPr>
      <p:grpSpPr>
        <a:xfrm>
          <a:off x="0" y="0"/>
          <a:ext cx="0" cy="0"/>
          <a:chOff x="0" y="0"/>
          <a:chExt cx="0" cy="0"/>
        </a:xfrm>
      </p:grpSpPr>
      <p:sp>
        <p:nvSpPr>
          <p:cNvPr id="333" name="Google Shape;333;p60"/>
          <p:cNvSpPr txBox="1"/>
          <p:nvPr>
            <p:ph type="title"/>
          </p:nvPr>
        </p:nvSpPr>
        <p:spPr>
          <a:xfrm>
            <a:off x="457200" y="114301"/>
            <a:ext cx="8229600" cy="480000"/>
          </a:xfrm>
          <a:prstGeom prst="rect">
            <a:avLst/>
          </a:prstGeom>
          <a:solidFill>
            <a:schemeClr val="lt1"/>
          </a:solidFill>
          <a:ln cap="flat" cmpd="sng" w="28575">
            <a:solidFill>
              <a:schemeClr val="lt2"/>
            </a:solidFill>
            <a:prstDash val="solid"/>
            <a:miter lim="800000"/>
            <a:headEnd len="sm" w="sm" type="none"/>
            <a:tailEnd len="sm" w="sm" type="none"/>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34" name="Google Shape;334;p60"/>
          <p:cNvSpPr txBox="1"/>
          <p:nvPr>
            <p:ph idx="1" type="body"/>
          </p:nvPr>
        </p:nvSpPr>
        <p:spPr>
          <a:xfrm>
            <a:off x="457200" y="742950"/>
            <a:ext cx="8229600" cy="3851700"/>
          </a:xfrm>
          <a:prstGeom prst="rect">
            <a:avLst/>
          </a:prstGeom>
          <a:noFill/>
          <a:ln>
            <a:noFill/>
          </a:ln>
        </p:spPr>
        <p:txBody>
          <a:bodyPr anchorCtr="0" anchor="t" bIns="45700" lIns="91425" spcFirstLastPara="1" rIns="91425" wrap="square" tIns="45700">
            <a:noAutofit/>
          </a:bodyPr>
          <a:lstStyle>
            <a:lvl1pPr indent="-342900" lvl="0" marL="457200" rtl="0" algn="l">
              <a:lnSpc>
                <a:spcPct val="100000"/>
              </a:lnSpc>
              <a:spcBef>
                <a:spcPts val="400"/>
              </a:spcBef>
              <a:spcAft>
                <a:spcPts val="0"/>
              </a:spcAft>
              <a:buClr>
                <a:srgbClr val="FFFF00"/>
              </a:buClr>
              <a:buSzPts val="1800"/>
              <a:buChar char="•"/>
              <a:defRPr/>
            </a:lvl1pPr>
            <a:lvl2pPr indent="-342900" lvl="1" marL="914400" rtl="0" algn="l">
              <a:lnSpc>
                <a:spcPct val="100000"/>
              </a:lnSpc>
              <a:spcBef>
                <a:spcPts val="400"/>
              </a:spcBef>
              <a:spcAft>
                <a:spcPts val="0"/>
              </a:spcAft>
              <a:buClr>
                <a:schemeClr val="lt1"/>
              </a:buClr>
              <a:buSzPts val="1800"/>
              <a:buChar char="•"/>
              <a:defRPr/>
            </a:lvl2pPr>
            <a:lvl3pPr indent="-342900" lvl="2" marL="1371600" rtl="0" algn="l">
              <a:lnSpc>
                <a:spcPct val="100000"/>
              </a:lnSpc>
              <a:spcBef>
                <a:spcPts val="400"/>
              </a:spcBef>
              <a:spcAft>
                <a:spcPts val="0"/>
              </a:spcAft>
              <a:buClr>
                <a:srgbClr val="FFFF00"/>
              </a:buClr>
              <a:buSzPts val="1800"/>
              <a:buChar char="•"/>
              <a:defRPr/>
            </a:lvl3pPr>
            <a:lvl4pPr indent="-342900" lvl="3" marL="1828800" rtl="0" algn="l">
              <a:lnSpc>
                <a:spcPct val="100000"/>
              </a:lnSpc>
              <a:spcBef>
                <a:spcPts val="400"/>
              </a:spcBef>
              <a:spcAft>
                <a:spcPts val="0"/>
              </a:spcAft>
              <a:buClr>
                <a:srgbClr val="FFFF00"/>
              </a:buClr>
              <a:buSzPts val="1800"/>
              <a:buChar char="–"/>
              <a:defRPr/>
            </a:lvl4pPr>
            <a:lvl5pPr indent="-342900" lvl="4" marL="2286000" rtl="0" algn="l">
              <a:lnSpc>
                <a:spcPct val="100000"/>
              </a:lnSpc>
              <a:spcBef>
                <a:spcPts val="400"/>
              </a:spcBef>
              <a:spcAft>
                <a:spcPts val="0"/>
              </a:spcAft>
              <a:buClr>
                <a:srgbClr val="FFFF00"/>
              </a:buClr>
              <a:buSzPts val="1800"/>
              <a:buChar char="»"/>
              <a:defRPr/>
            </a:lvl5pPr>
            <a:lvl6pPr indent="-342900" lvl="5" marL="2743200" rtl="0" algn="l">
              <a:lnSpc>
                <a:spcPct val="100000"/>
              </a:lnSpc>
              <a:spcBef>
                <a:spcPts val="400"/>
              </a:spcBef>
              <a:spcAft>
                <a:spcPts val="0"/>
              </a:spcAft>
              <a:buClr>
                <a:srgbClr val="FFFF00"/>
              </a:buClr>
              <a:buSzPts val="1800"/>
              <a:buChar char="»"/>
              <a:defRPr/>
            </a:lvl6pPr>
            <a:lvl7pPr indent="-342900" lvl="6" marL="3200400" rtl="0" algn="l">
              <a:lnSpc>
                <a:spcPct val="100000"/>
              </a:lnSpc>
              <a:spcBef>
                <a:spcPts val="400"/>
              </a:spcBef>
              <a:spcAft>
                <a:spcPts val="0"/>
              </a:spcAft>
              <a:buClr>
                <a:srgbClr val="FFFF00"/>
              </a:buClr>
              <a:buSzPts val="1800"/>
              <a:buChar char="»"/>
              <a:defRPr/>
            </a:lvl7pPr>
            <a:lvl8pPr indent="-342900" lvl="7" marL="3657600" rtl="0" algn="l">
              <a:lnSpc>
                <a:spcPct val="100000"/>
              </a:lnSpc>
              <a:spcBef>
                <a:spcPts val="400"/>
              </a:spcBef>
              <a:spcAft>
                <a:spcPts val="0"/>
              </a:spcAft>
              <a:buClr>
                <a:srgbClr val="FFFF00"/>
              </a:buClr>
              <a:buSzPts val="1800"/>
              <a:buChar char="»"/>
              <a:defRPr/>
            </a:lvl8pPr>
            <a:lvl9pPr indent="-342900" lvl="8" marL="4114800" rtl="0" algn="l">
              <a:lnSpc>
                <a:spcPct val="100000"/>
              </a:lnSpc>
              <a:spcBef>
                <a:spcPts val="400"/>
              </a:spcBef>
              <a:spcAft>
                <a:spcPts val="0"/>
              </a:spcAft>
              <a:buClr>
                <a:srgbClr val="FFFF00"/>
              </a:buClr>
              <a:buSzPts val="1800"/>
              <a:buChar char="»"/>
              <a:defRPr/>
            </a:lvl9pPr>
          </a:lstStyle>
          <a:p/>
        </p:txBody>
      </p:sp>
      <p:sp>
        <p:nvSpPr>
          <p:cNvPr id="335" name="Google Shape;335;p60"/>
          <p:cNvSpPr txBox="1"/>
          <p:nvPr>
            <p:ph idx="10" type="dt"/>
          </p:nvPr>
        </p:nvSpPr>
        <p:spPr>
          <a:xfrm>
            <a:off x="457200" y="4683919"/>
            <a:ext cx="2133600" cy="357300"/>
          </a:xfrm>
          <a:prstGeom prst="rect">
            <a:avLst/>
          </a:prstGeom>
          <a:noFill/>
          <a:ln>
            <a:noFill/>
          </a:ln>
        </p:spPr>
        <p:txBody>
          <a:bodyPr anchorCtr="0" anchor="t" bIns="45700" lIns="91425" spcFirstLastPara="1" rIns="91425" wrap="square" tIns="45700">
            <a:noAutofit/>
          </a:bodyPr>
          <a:lstStyle>
            <a:lvl1pPr lvl="0" rtl="0" algn="l">
              <a:spcBef>
                <a:spcPts val="0"/>
              </a:spcBef>
              <a:spcAft>
                <a:spcPts val="0"/>
              </a:spcAft>
              <a:buClr>
                <a:schemeClr val="dk1"/>
              </a:buClr>
              <a:buSzPts val="1400"/>
              <a:buFont typeface="Arial"/>
              <a:buNone/>
              <a:defRPr/>
            </a:lvl1pPr>
            <a:lvl2pPr lvl="1" rtl="0" algn="l">
              <a:spcBef>
                <a:spcPts val="0"/>
              </a:spcBef>
              <a:spcAft>
                <a:spcPts val="0"/>
              </a:spcAft>
              <a:buClr>
                <a:schemeClr val="dk1"/>
              </a:buClr>
              <a:buSzPts val="1400"/>
              <a:buFont typeface="Gill Sans"/>
              <a:buNone/>
              <a:defRPr/>
            </a:lvl2pPr>
            <a:lvl3pPr lvl="2" rtl="0" algn="l">
              <a:spcBef>
                <a:spcPts val="0"/>
              </a:spcBef>
              <a:spcAft>
                <a:spcPts val="0"/>
              </a:spcAft>
              <a:buClr>
                <a:schemeClr val="dk1"/>
              </a:buClr>
              <a:buSzPts val="1400"/>
              <a:buFont typeface="Gill Sans"/>
              <a:buNone/>
              <a:defRPr/>
            </a:lvl3pPr>
            <a:lvl4pPr lvl="3" rtl="0" algn="l">
              <a:spcBef>
                <a:spcPts val="0"/>
              </a:spcBef>
              <a:spcAft>
                <a:spcPts val="0"/>
              </a:spcAft>
              <a:buClr>
                <a:schemeClr val="dk1"/>
              </a:buClr>
              <a:buSzPts val="1400"/>
              <a:buFont typeface="Gill Sans"/>
              <a:buNone/>
              <a:defRPr/>
            </a:lvl4pPr>
            <a:lvl5pPr lvl="4" rtl="0" algn="l">
              <a:spcBef>
                <a:spcPts val="0"/>
              </a:spcBef>
              <a:spcAft>
                <a:spcPts val="0"/>
              </a:spcAft>
              <a:buClr>
                <a:schemeClr val="dk1"/>
              </a:buClr>
              <a:buSzPts val="1400"/>
              <a:buFont typeface="Gill Sans"/>
              <a:buNone/>
              <a:defRPr/>
            </a:lvl5pPr>
            <a:lvl6pPr lvl="5" rtl="0" algn="l">
              <a:spcBef>
                <a:spcPts val="0"/>
              </a:spcBef>
              <a:spcAft>
                <a:spcPts val="0"/>
              </a:spcAft>
              <a:buClr>
                <a:schemeClr val="dk1"/>
              </a:buClr>
              <a:buSzPts val="1400"/>
              <a:buFont typeface="Gill Sans"/>
              <a:buNone/>
              <a:defRPr/>
            </a:lvl6pPr>
            <a:lvl7pPr lvl="6" rtl="0" algn="l">
              <a:spcBef>
                <a:spcPts val="0"/>
              </a:spcBef>
              <a:spcAft>
                <a:spcPts val="0"/>
              </a:spcAft>
              <a:buClr>
                <a:schemeClr val="dk1"/>
              </a:buClr>
              <a:buSzPts val="1400"/>
              <a:buFont typeface="Gill Sans"/>
              <a:buNone/>
              <a:defRPr/>
            </a:lvl7pPr>
            <a:lvl8pPr lvl="7" rtl="0" algn="l">
              <a:spcBef>
                <a:spcPts val="0"/>
              </a:spcBef>
              <a:spcAft>
                <a:spcPts val="0"/>
              </a:spcAft>
              <a:buClr>
                <a:schemeClr val="dk1"/>
              </a:buClr>
              <a:buSzPts val="1400"/>
              <a:buFont typeface="Gill Sans"/>
              <a:buNone/>
              <a:defRPr/>
            </a:lvl8pPr>
            <a:lvl9pPr lvl="8" rtl="0" algn="l">
              <a:spcBef>
                <a:spcPts val="0"/>
              </a:spcBef>
              <a:spcAft>
                <a:spcPts val="0"/>
              </a:spcAft>
              <a:buClr>
                <a:schemeClr val="dk1"/>
              </a:buClr>
              <a:buSzPts val="1400"/>
              <a:buFont typeface="Gill Sans"/>
              <a:buNone/>
              <a:defRPr/>
            </a:lvl9pPr>
          </a:lstStyle>
          <a:p/>
        </p:txBody>
      </p:sp>
      <p:sp>
        <p:nvSpPr>
          <p:cNvPr id="336" name="Google Shape;336;p60"/>
          <p:cNvSpPr txBox="1"/>
          <p:nvPr>
            <p:ph idx="11" type="ftr"/>
          </p:nvPr>
        </p:nvSpPr>
        <p:spPr>
          <a:xfrm>
            <a:off x="3124200" y="4683919"/>
            <a:ext cx="2895600" cy="357300"/>
          </a:xfrm>
          <a:prstGeom prst="rect">
            <a:avLst/>
          </a:prstGeom>
          <a:noFill/>
          <a:ln>
            <a:noFill/>
          </a:ln>
        </p:spPr>
        <p:txBody>
          <a:bodyPr anchorCtr="0" anchor="t" bIns="45700" lIns="91425" spcFirstLastPara="1" rIns="91425" wrap="square" tIns="45700">
            <a:noAutofit/>
          </a:bodyPr>
          <a:lstStyle>
            <a:lvl1pPr lvl="0" rtl="0" algn="ctr">
              <a:spcBef>
                <a:spcPts val="0"/>
              </a:spcBef>
              <a:spcAft>
                <a:spcPts val="0"/>
              </a:spcAft>
              <a:buClr>
                <a:srgbClr val="66CCFF"/>
              </a:buClr>
              <a:buSzPts val="1400"/>
              <a:buFont typeface="Arial"/>
              <a:buNone/>
              <a:defRPr/>
            </a:lvl1pPr>
            <a:lvl2pPr lvl="1" rtl="0" algn="l">
              <a:spcBef>
                <a:spcPts val="0"/>
              </a:spcBef>
              <a:spcAft>
                <a:spcPts val="0"/>
              </a:spcAft>
              <a:buClr>
                <a:schemeClr val="dk1"/>
              </a:buClr>
              <a:buSzPts val="1400"/>
              <a:buFont typeface="Gill Sans"/>
              <a:buNone/>
              <a:defRPr/>
            </a:lvl2pPr>
            <a:lvl3pPr lvl="2" rtl="0" algn="l">
              <a:spcBef>
                <a:spcPts val="0"/>
              </a:spcBef>
              <a:spcAft>
                <a:spcPts val="0"/>
              </a:spcAft>
              <a:buClr>
                <a:schemeClr val="dk1"/>
              </a:buClr>
              <a:buSzPts val="1400"/>
              <a:buFont typeface="Gill Sans"/>
              <a:buNone/>
              <a:defRPr/>
            </a:lvl3pPr>
            <a:lvl4pPr lvl="3" rtl="0" algn="l">
              <a:spcBef>
                <a:spcPts val="0"/>
              </a:spcBef>
              <a:spcAft>
                <a:spcPts val="0"/>
              </a:spcAft>
              <a:buClr>
                <a:schemeClr val="dk1"/>
              </a:buClr>
              <a:buSzPts val="1400"/>
              <a:buFont typeface="Gill Sans"/>
              <a:buNone/>
              <a:defRPr/>
            </a:lvl4pPr>
            <a:lvl5pPr lvl="4" rtl="0" algn="l">
              <a:spcBef>
                <a:spcPts val="0"/>
              </a:spcBef>
              <a:spcAft>
                <a:spcPts val="0"/>
              </a:spcAft>
              <a:buClr>
                <a:schemeClr val="dk1"/>
              </a:buClr>
              <a:buSzPts val="1400"/>
              <a:buFont typeface="Gill Sans"/>
              <a:buNone/>
              <a:defRPr/>
            </a:lvl5pPr>
            <a:lvl6pPr lvl="5" rtl="0" algn="l">
              <a:spcBef>
                <a:spcPts val="0"/>
              </a:spcBef>
              <a:spcAft>
                <a:spcPts val="0"/>
              </a:spcAft>
              <a:buClr>
                <a:schemeClr val="dk1"/>
              </a:buClr>
              <a:buSzPts val="1400"/>
              <a:buFont typeface="Gill Sans"/>
              <a:buNone/>
              <a:defRPr/>
            </a:lvl6pPr>
            <a:lvl7pPr lvl="6" rtl="0" algn="l">
              <a:spcBef>
                <a:spcPts val="0"/>
              </a:spcBef>
              <a:spcAft>
                <a:spcPts val="0"/>
              </a:spcAft>
              <a:buClr>
                <a:schemeClr val="dk1"/>
              </a:buClr>
              <a:buSzPts val="1400"/>
              <a:buFont typeface="Gill Sans"/>
              <a:buNone/>
              <a:defRPr/>
            </a:lvl7pPr>
            <a:lvl8pPr lvl="7" rtl="0" algn="l">
              <a:spcBef>
                <a:spcPts val="0"/>
              </a:spcBef>
              <a:spcAft>
                <a:spcPts val="0"/>
              </a:spcAft>
              <a:buClr>
                <a:schemeClr val="dk1"/>
              </a:buClr>
              <a:buSzPts val="1400"/>
              <a:buFont typeface="Gill Sans"/>
              <a:buNone/>
              <a:defRPr/>
            </a:lvl8pPr>
            <a:lvl9pPr lvl="8" rtl="0" algn="l">
              <a:spcBef>
                <a:spcPts val="0"/>
              </a:spcBef>
              <a:spcAft>
                <a:spcPts val="0"/>
              </a:spcAft>
              <a:buClr>
                <a:schemeClr val="dk1"/>
              </a:buClr>
              <a:buSzPts val="1400"/>
              <a:buFont typeface="Gill Sans"/>
              <a:buNone/>
              <a:defRPr/>
            </a:lvl9pPr>
          </a:lstStyle>
          <a:p/>
        </p:txBody>
      </p:sp>
      <p:sp>
        <p:nvSpPr>
          <p:cNvPr id="337" name="Google Shape;337;p60"/>
          <p:cNvSpPr txBox="1"/>
          <p:nvPr>
            <p:ph idx="12" type="sldNum"/>
          </p:nvPr>
        </p:nvSpPr>
        <p:spPr>
          <a:xfrm>
            <a:off x="6553200" y="4683919"/>
            <a:ext cx="2133600" cy="357300"/>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spcAft>
                <a:spcPts val="0"/>
              </a:spcAft>
              <a:buClr>
                <a:srgbClr val="66CCFF"/>
              </a:buClr>
              <a:buSzPts val="1100"/>
              <a:buFont typeface="Arial"/>
              <a:buNone/>
              <a:defRPr b="0" i="0" sz="1100" u="none" cap="none" strike="noStrike">
                <a:solidFill>
                  <a:srgbClr val="66CCFF"/>
                </a:solidFill>
                <a:latin typeface="Arial"/>
                <a:ea typeface="Arial"/>
                <a:cs typeface="Arial"/>
                <a:sym typeface="Arial"/>
              </a:defRPr>
            </a:lvl1pPr>
            <a:lvl2pPr indent="0" lvl="1" marL="0" marR="0" rtl="0" algn="r">
              <a:spcBef>
                <a:spcPts val="0"/>
              </a:spcBef>
              <a:spcAft>
                <a:spcPts val="0"/>
              </a:spcAft>
              <a:buClr>
                <a:srgbClr val="66CCFF"/>
              </a:buClr>
              <a:buSzPts val="1100"/>
              <a:buFont typeface="Arial"/>
              <a:buNone/>
              <a:defRPr b="0" i="0" sz="1100" u="none" cap="none" strike="noStrike">
                <a:solidFill>
                  <a:srgbClr val="66CCFF"/>
                </a:solidFill>
                <a:latin typeface="Arial"/>
                <a:ea typeface="Arial"/>
                <a:cs typeface="Arial"/>
                <a:sym typeface="Arial"/>
              </a:defRPr>
            </a:lvl2pPr>
            <a:lvl3pPr indent="0" lvl="2" marL="0" marR="0" rtl="0" algn="r">
              <a:spcBef>
                <a:spcPts val="0"/>
              </a:spcBef>
              <a:spcAft>
                <a:spcPts val="0"/>
              </a:spcAft>
              <a:buClr>
                <a:srgbClr val="66CCFF"/>
              </a:buClr>
              <a:buSzPts val="1100"/>
              <a:buFont typeface="Arial"/>
              <a:buNone/>
              <a:defRPr b="0" i="0" sz="1100" u="none" cap="none" strike="noStrike">
                <a:solidFill>
                  <a:srgbClr val="66CCFF"/>
                </a:solidFill>
                <a:latin typeface="Arial"/>
                <a:ea typeface="Arial"/>
                <a:cs typeface="Arial"/>
                <a:sym typeface="Arial"/>
              </a:defRPr>
            </a:lvl3pPr>
            <a:lvl4pPr indent="0" lvl="3" marL="0" marR="0" rtl="0" algn="r">
              <a:spcBef>
                <a:spcPts val="0"/>
              </a:spcBef>
              <a:spcAft>
                <a:spcPts val="0"/>
              </a:spcAft>
              <a:buClr>
                <a:srgbClr val="66CCFF"/>
              </a:buClr>
              <a:buSzPts val="1100"/>
              <a:buFont typeface="Arial"/>
              <a:buNone/>
              <a:defRPr b="0" i="0" sz="1100" u="none" cap="none" strike="noStrike">
                <a:solidFill>
                  <a:srgbClr val="66CCFF"/>
                </a:solidFill>
                <a:latin typeface="Arial"/>
                <a:ea typeface="Arial"/>
                <a:cs typeface="Arial"/>
                <a:sym typeface="Arial"/>
              </a:defRPr>
            </a:lvl4pPr>
            <a:lvl5pPr indent="0" lvl="4" marL="0" marR="0" rtl="0" algn="r">
              <a:spcBef>
                <a:spcPts val="0"/>
              </a:spcBef>
              <a:spcAft>
                <a:spcPts val="0"/>
              </a:spcAft>
              <a:buClr>
                <a:srgbClr val="66CCFF"/>
              </a:buClr>
              <a:buSzPts val="1100"/>
              <a:buFont typeface="Arial"/>
              <a:buNone/>
              <a:defRPr b="0" i="0" sz="1100" u="none" cap="none" strike="noStrike">
                <a:solidFill>
                  <a:srgbClr val="66CCFF"/>
                </a:solidFill>
                <a:latin typeface="Arial"/>
                <a:ea typeface="Arial"/>
                <a:cs typeface="Arial"/>
                <a:sym typeface="Arial"/>
              </a:defRPr>
            </a:lvl5pPr>
            <a:lvl6pPr indent="0" lvl="5" marL="0" marR="0" rtl="0" algn="r">
              <a:spcBef>
                <a:spcPts val="0"/>
              </a:spcBef>
              <a:spcAft>
                <a:spcPts val="0"/>
              </a:spcAft>
              <a:buClr>
                <a:srgbClr val="66CCFF"/>
              </a:buClr>
              <a:buSzPts val="1100"/>
              <a:buFont typeface="Arial"/>
              <a:buNone/>
              <a:defRPr b="0" i="0" sz="1100" u="none" cap="none" strike="noStrike">
                <a:solidFill>
                  <a:srgbClr val="66CCFF"/>
                </a:solidFill>
                <a:latin typeface="Arial"/>
                <a:ea typeface="Arial"/>
                <a:cs typeface="Arial"/>
                <a:sym typeface="Arial"/>
              </a:defRPr>
            </a:lvl6pPr>
            <a:lvl7pPr indent="0" lvl="6" marL="0" marR="0" rtl="0" algn="r">
              <a:spcBef>
                <a:spcPts val="0"/>
              </a:spcBef>
              <a:spcAft>
                <a:spcPts val="0"/>
              </a:spcAft>
              <a:buClr>
                <a:srgbClr val="66CCFF"/>
              </a:buClr>
              <a:buSzPts val="1100"/>
              <a:buFont typeface="Arial"/>
              <a:buNone/>
              <a:defRPr b="0" i="0" sz="1100" u="none" cap="none" strike="noStrike">
                <a:solidFill>
                  <a:srgbClr val="66CCFF"/>
                </a:solidFill>
                <a:latin typeface="Arial"/>
                <a:ea typeface="Arial"/>
                <a:cs typeface="Arial"/>
                <a:sym typeface="Arial"/>
              </a:defRPr>
            </a:lvl7pPr>
            <a:lvl8pPr indent="0" lvl="7" marL="0" marR="0" rtl="0" algn="r">
              <a:spcBef>
                <a:spcPts val="0"/>
              </a:spcBef>
              <a:spcAft>
                <a:spcPts val="0"/>
              </a:spcAft>
              <a:buClr>
                <a:srgbClr val="66CCFF"/>
              </a:buClr>
              <a:buSzPts val="1100"/>
              <a:buFont typeface="Arial"/>
              <a:buNone/>
              <a:defRPr b="0" i="0" sz="1100" u="none" cap="none" strike="noStrike">
                <a:solidFill>
                  <a:srgbClr val="66CCFF"/>
                </a:solidFill>
                <a:latin typeface="Arial"/>
                <a:ea typeface="Arial"/>
                <a:cs typeface="Arial"/>
                <a:sym typeface="Arial"/>
              </a:defRPr>
            </a:lvl8pPr>
            <a:lvl9pPr indent="0" lvl="8" marL="0" marR="0" rtl="0" algn="r">
              <a:spcBef>
                <a:spcPts val="0"/>
              </a:spcBef>
              <a:spcAft>
                <a:spcPts val="0"/>
              </a:spcAft>
              <a:buClr>
                <a:srgbClr val="66CCFF"/>
              </a:buClr>
              <a:buSzPts val="1100"/>
              <a:buFont typeface="Arial"/>
              <a:buNone/>
              <a:defRPr b="0" i="0" sz="1100" u="none" cap="none" strike="noStrike">
                <a:solidFill>
                  <a:srgbClr val="66CC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38" name="Shape 338"/>
        <p:cNvGrpSpPr/>
        <p:nvPr/>
      </p:nvGrpSpPr>
      <p:grpSpPr>
        <a:xfrm>
          <a:off x="0" y="0"/>
          <a:ext cx="0" cy="0"/>
          <a:chOff x="0" y="0"/>
          <a:chExt cx="0" cy="0"/>
        </a:xfrm>
      </p:grpSpPr>
      <p:sp>
        <p:nvSpPr>
          <p:cNvPr id="339" name="Google Shape;339;p61"/>
          <p:cNvSpPr txBox="1"/>
          <p:nvPr>
            <p:ph type="title"/>
          </p:nvPr>
        </p:nvSpPr>
        <p:spPr>
          <a:xfrm>
            <a:off x="722313" y="3305177"/>
            <a:ext cx="7772400" cy="1021500"/>
          </a:xfrm>
          <a:prstGeom prst="rect">
            <a:avLst/>
          </a:prstGeom>
          <a:solidFill>
            <a:schemeClr val="lt1"/>
          </a:solidFill>
          <a:ln cap="flat" cmpd="sng" w="28575">
            <a:solidFill>
              <a:schemeClr val="lt2"/>
            </a:solidFill>
            <a:prstDash val="solid"/>
            <a:miter lim="800000"/>
            <a:headEnd len="sm" w="sm" type="none"/>
            <a:tailEnd len="sm" w="sm" type="none"/>
          </a:ln>
        </p:spPr>
        <p:txBody>
          <a:bodyPr anchorCtr="0" anchor="t" bIns="45700" lIns="91425" spcFirstLastPara="1" rIns="91425" wrap="square" tIns="45700">
            <a:noAutofit/>
          </a:bodyPr>
          <a:lstStyle>
            <a:lvl1pPr lvl="0" rtl="0" algn="l">
              <a:lnSpc>
                <a:spcPct val="100000"/>
              </a:lnSpc>
              <a:spcBef>
                <a:spcPts val="0"/>
              </a:spcBef>
              <a:spcAft>
                <a:spcPts val="0"/>
              </a:spcAft>
              <a:buSzPts val="1400"/>
              <a:buNone/>
              <a:defRPr b="1" sz="3000" cap="none"/>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40" name="Google Shape;340;p61"/>
          <p:cNvSpPr txBox="1"/>
          <p:nvPr>
            <p:ph idx="1" type="body"/>
          </p:nvPr>
        </p:nvSpPr>
        <p:spPr>
          <a:xfrm>
            <a:off x="722313" y="2180035"/>
            <a:ext cx="7772400" cy="1125300"/>
          </a:xfrm>
          <a:prstGeom prst="rect">
            <a:avLst/>
          </a:prstGeom>
          <a:noFill/>
          <a:ln>
            <a:noFill/>
          </a:ln>
        </p:spPr>
        <p:txBody>
          <a:bodyPr anchorCtr="0" anchor="b" bIns="45700" lIns="91425" spcFirstLastPara="1" rIns="91425" wrap="square" tIns="45700">
            <a:noAutofit/>
          </a:bodyPr>
          <a:lstStyle>
            <a:lvl1pPr indent="-228600" lvl="0" marL="457200" rtl="0" algn="l">
              <a:lnSpc>
                <a:spcPct val="100000"/>
              </a:lnSpc>
              <a:spcBef>
                <a:spcPts val="300"/>
              </a:spcBef>
              <a:spcAft>
                <a:spcPts val="0"/>
              </a:spcAft>
              <a:buClr>
                <a:srgbClr val="FFFF00"/>
              </a:buClr>
              <a:buSzPts val="1500"/>
              <a:buFont typeface="Gill Sans"/>
              <a:buNone/>
              <a:defRPr sz="1500"/>
            </a:lvl1pPr>
            <a:lvl2pPr indent="-228600" lvl="1" marL="914400" rtl="0" algn="l">
              <a:lnSpc>
                <a:spcPct val="100000"/>
              </a:lnSpc>
              <a:spcBef>
                <a:spcPts val="300"/>
              </a:spcBef>
              <a:spcAft>
                <a:spcPts val="0"/>
              </a:spcAft>
              <a:buClr>
                <a:schemeClr val="lt1"/>
              </a:buClr>
              <a:buSzPts val="1400"/>
              <a:buNone/>
              <a:defRPr sz="1400"/>
            </a:lvl2pPr>
            <a:lvl3pPr indent="-228600" lvl="2" marL="1371600" rtl="0" algn="l">
              <a:lnSpc>
                <a:spcPct val="100000"/>
              </a:lnSpc>
              <a:spcBef>
                <a:spcPts val="200"/>
              </a:spcBef>
              <a:spcAft>
                <a:spcPts val="0"/>
              </a:spcAft>
              <a:buClr>
                <a:srgbClr val="FFFF00"/>
              </a:buClr>
              <a:buSzPts val="1200"/>
              <a:buFont typeface="Gill Sans"/>
              <a:buNone/>
              <a:defRPr sz="1200"/>
            </a:lvl3pPr>
            <a:lvl4pPr indent="-228600" lvl="3" marL="1828800" rtl="0" algn="l">
              <a:lnSpc>
                <a:spcPct val="100000"/>
              </a:lnSpc>
              <a:spcBef>
                <a:spcPts val="200"/>
              </a:spcBef>
              <a:spcAft>
                <a:spcPts val="0"/>
              </a:spcAft>
              <a:buClr>
                <a:srgbClr val="FFFF00"/>
              </a:buClr>
              <a:buSzPts val="1100"/>
              <a:buFont typeface="Gill Sans"/>
              <a:buNone/>
              <a:defRPr sz="1100"/>
            </a:lvl4pPr>
            <a:lvl5pPr indent="-228600" lvl="4" marL="2286000" rtl="0" algn="l">
              <a:lnSpc>
                <a:spcPct val="100000"/>
              </a:lnSpc>
              <a:spcBef>
                <a:spcPts val="200"/>
              </a:spcBef>
              <a:spcAft>
                <a:spcPts val="0"/>
              </a:spcAft>
              <a:buClr>
                <a:srgbClr val="FFFF00"/>
              </a:buClr>
              <a:buSzPts val="1100"/>
              <a:buFont typeface="Gill Sans"/>
              <a:buNone/>
              <a:defRPr sz="1100"/>
            </a:lvl5pPr>
            <a:lvl6pPr indent="-228600" lvl="5" marL="2743200" rtl="0" algn="l">
              <a:lnSpc>
                <a:spcPct val="100000"/>
              </a:lnSpc>
              <a:spcBef>
                <a:spcPts val="200"/>
              </a:spcBef>
              <a:spcAft>
                <a:spcPts val="0"/>
              </a:spcAft>
              <a:buClr>
                <a:srgbClr val="FFFF00"/>
              </a:buClr>
              <a:buSzPts val="1100"/>
              <a:buFont typeface="Gill Sans"/>
              <a:buNone/>
              <a:defRPr sz="1100"/>
            </a:lvl6pPr>
            <a:lvl7pPr indent="-228600" lvl="6" marL="3200400" rtl="0" algn="l">
              <a:lnSpc>
                <a:spcPct val="100000"/>
              </a:lnSpc>
              <a:spcBef>
                <a:spcPts val="200"/>
              </a:spcBef>
              <a:spcAft>
                <a:spcPts val="0"/>
              </a:spcAft>
              <a:buClr>
                <a:srgbClr val="FFFF00"/>
              </a:buClr>
              <a:buSzPts val="1100"/>
              <a:buFont typeface="Gill Sans"/>
              <a:buNone/>
              <a:defRPr sz="1100"/>
            </a:lvl7pPr>
            <a:lvl8pPr indent="-228600" lvl="7" marL="3657600" rtl="0" algn="l">
              <a:lnSpc>
                <a:spcPct val="100000"/>
              </a:lnSpc>
              <a:spcBef>
                <a:spcPts val="200"/>
              </a:spcBef>
              <a:spcAft>
                <a:spcPts val="0"/>
              </a:spcAft>
              <a:buClr>
                <a:srgbClr val="FFFF00"/>
              </a:buClr>
              <a:buSzPts val="1100"/>
              <a:buFont typeface="Gill Sans"/>
              <a:buNone/>
              <a:defRPr sz="1100"/>
            </a:lvl8pPr>
            <a:lvl9pPr indent="-228600" lvl="8" marL="4114800" rtl="0" algn="l">
              <a:lnSpc>
                <a:spcPct val="100000"/>
              </a:lnSpc>
              <a:spcBef>
                <a:spcPts val="200"/>
              </a:spcBef>
              <a:spcAft>
                <a:spcPts val="0"/>
              </a:spcAft>
              <a:buClr>
                <a:srgbClr val="FFFF00"/>
              </a:buClr>
              <a:buSzPts val="1100"/>
              <a:buFont typeface="Gill Sans"/>
              <a:buNone/>
              <a:defRPr sz="1100"/>
            </a:lvl9pPr>
          </a:lstStyle>
          <a:p/>
        </p:txBody>
      </p:sp>
      <p:sp>
        <p:nvSpPr>
          <p:cNvPr id="341" name="Google Shape;341;p61"/>
          <p:cNvSpPr txBox="1"/>
          <p:nvPr>
            <p:ph idx="10" type="dt"/>
          </p:nvPr>
        </p:nvSpPr>
        <p:spPr>
          <a:xfrm>
            <a:off x="457200" y="4683919"/>
            <a:ext cx="2133600" cy="357300"/>
          </a:xfrm>
          <a:prstGeom prst="rect">
            <a:avLst/>
          </a:prstGeom>
          <a:noFill/>
          <a:ln>
            <a:noFill/>
          </a:ln>
        </p:spPr>
        <p:txBody>
          <a:bodyPr anchorCtr="0" anchor="t" bIns="45700" lIns="91425" spcFirstLastPara="1" rIns="91425" wrap="square" tIns="45700">
            <a:noAutofit/>
          </a:bodyPr>
          <a:lstStyle>
            <a:lvl1pPr lvl="0" rtl="0" algn="l">
              <a:spcBef>
                <a:spcPts val="0"/>
              </a:spcBef>
              <a:spcAft>
                <a:spcPts val="0"/>
              </a:spcAft>
              <a:buClr>
                <a:schemeClr val="dk1"/>
              </a:buClr>
              <a:buSzPts val="1400"/>
              <a:buFont typeface="Arial"/>
              <a:buNone/>
              <a:defRPr/>
            </a:lvl1pPr>
            <a:lvl2pPr lvl="1" rtl="0" algn="l">
              <a:spcBef>
                <a:spcPts val="0"/>
              </a:spcBef>
              <a:spcAft>
                <a:spcPts val="0"/>
              </a:spcAft>
              <a:buClr>
                <a:schemeClr val="dk1"/>
              </a:buClr>
              <a:buSzPts val="1400"/>
              <a:buFont typeface="Gill Sans"/>
              <a:buNone/>
              <a:defRPr/>
            </a:lvl2pPr>
            <a:lvl3pPr lvl="2" rtl="0" algn="l">
              <a:spcBef>
                <a:spcPts val="0"/>
              </a:spcBef>
              <a:spcAft>
                <a:spcPts val="0"/>
              </a:spcAft>
              <a:buClr>
                <a:schemeClr val="dk1"/>
              </a:buClr>
              <a:buSzPts val="1400"/>
              <a:buFont typeface="Gill Sans"/>
              <a:buNone/>
              <a:defRPr/>
            </a:lvl3pPr>
            <a:lvl4pPr lvl="3" rtl="0" algn="l">
              <a:spcBef>
                <a:spcPts val="0"/>
              </a:spcBef>
              <a:spcAft>
                <a:spcPts val="0"/>
              </a:spcAft>
              <a:buClr>
                <a:schemeClr val="dk1"/>
              </a:buClr>
              <a:buSzPts val="1400"/>
              <a:buFont typeface="Gill Sans"/>
              <a:buNone/>
              <a:defRPr/>
            </a:lvl4pPr>
            <a:lvl5pPr lvl="4" rtl="0" algn="l">
              <a:spcBef>
                <a:spcPts val="0"/>
              </a:spcBef>
              <a:spcAft>
                <a:spcPts val="0"/>
              </a:spcAft>
              <a:buClr>
                <a:schemeClr val="dk1"/>
              </a:buClr>
              <a:buSzPts val="1400"/>
              <a:buFont typeface="Gill Sans"/>
              <a:buNone/>
              <a:defRPr/>
            </a:lvl5pPr>
            <a:lvl6pPr lvl="5" rtl="0" algn="l">
              <a:spcBef>
                <a:spcPts val="0"/>
              </a:spcBef>
              <a:spcAft>
                <a:spcPts val="0"/>
              </a:spcAft>
              <a:buClr>
                <a:schemeClr val="dk1"/>
              </a:buClr>
              <a:buSzPts val="1400"/>
              <a:buFont typeface="Gill Sans"/>
              <a:buNone/>
              <a:defRPr/>
            </a:lvl6pPr>
            <a:lvl7pPr lvl="6" rtl="0" algn="l">
              <a:spcBef>
                <a:spcPts val="0"/>
              </a:spcBef>
              <a:spcAft>
                <a:spcPts val="0"/>
              </a:spcAft>
              <a:buClr>
                <a:schemeClr val="dk1"/>
              </a:buClr>
              <a:buSzPts val="1400"/>
              <a:buFont typeface="Gill Sans"/>
              <a:buNone/>
              <a:defRPr/>
            </a:lvl7pPr>
            <a:lvl8pPr lvl="7" rtl="0" algn="l">
              <a:spcBef>
                <a:spcPts val="0"/>
              </a:spcBef>
              <a:spcAft>
                <a:spcPts val="0"/>
              </a:spcAft>
              <a:buClr>
                <a:schemeClr val="dk1"/>
              </a:buClr>
              <a:buSzPts val="1400"/>
              <a:buFont typeface="Gill Sans"/>
              <a:buNone/>
              <a:defRPr/>
            </a:lvl8pPr>
            <a:lvl9pPr lvl="8" rtl="0" algn="l">
              <a:spcBef>
                <a:spcPts val="0"/>
              </a:spcBef>
              <a:spcAft>
                <a:spcPts val="0"/>
              </a:spcAft>
              <a:buClr>
                <a:schemeClr val="dk1"/>
              </a:buClr>
              <a:buSzPts val="1400"/>
              <a:buFont typeface="Gill Sans"/>
              <a:buNone/>
              <a:defRPr/>
            </a:lvl9pPr>
          </a:lstStyle>
          <a:p/>
        </p:txBody>
      </p:sp>
      <p:sp>
        <p:nvSpPr>
          <p:cNvPr id="342" name="Google Shape;342;p61"/>
          <p:cNvSpPr txBox="1"/>
          <p:nvPr>
            <p:ph idx="11" type="ftr"/>
          </p:nvPr>
        </p:nvSpPr>
        <p:spPr>
          <a:xfrm>
            <a:off x="3124200" y="4683919"/>
            <a:ext cx="2895600" cy="357300"/>
          </a:xfrm>
          <a:prstGeom prst="rect">
            <a:avLst/>
          </a:prstGeom>
          <a:noFill/>
          <a:ln>
            <a:noFill/>
          </a:ln>
        </p:spPr>
        <p:txBody>
          <a:bodyPr anchorCtr="0" anchor="t" bIns="45700" lIns="91425" spcFirstLastPara="1" rIns="91425" wrap="square" tIns="45700">
            <a:noAutofit/>
          </a:bodyPr>
          <a:lstStyle>
            <a:lvl1pPr lvl="0" rtl="0" algn="ctr">
              <a:spcBef>
                <a:spcPts val="0"/>
              </a:spcBef>
              <a:spcAft>
                <a:spcPts val="0"/>
              </a:spcAft>
              <a:buClr>
                <a:srgbClr val="66CCFF"/>
              </a:buClr>
              <a:buSzPts val="1400"/>
              <a:buFont typeface="Arial"/>
              <a:buNone/>
              <a:defRPr/>
            </a:lvl1pPr>
            <a:lvl2pPr lvl="1" rtl="0" algn="l">
              <a:spcBef>
                <a:spcPts val="0"/>
              </a:spcBef>
              <a:spcAft>
                <a:spcPts val="0"/>
              </a:spcAft>
              <a:buClr>
                <a:schemeClr val="dk1"/>
              </a:buClr>
              <a:buSzPts val="1400"/>
              <a:buFont typeface="Gill Sans"/>
              <a:buNone/>
              <a:defRPr/>
            </a:lvl2pPr>
            <a:lvl3pPr lvl="2" rtl="0" algn="l">
              <a:spcBef>
                <a:spcPts val="0"/>
              </a:spcBef>
              <a:spcAft>
                <a:spcPts val="0"/>
              </a:spcAft>
              <a:buClr>
                <a:schemeClr val="dk1"/>
              </a:buClr>
              <a:buSzPts val="1400"/>
              <a:buFont typeface="Gill Sans"/>
              <a:buNone/>
              <a:defRPr/>
            </a:lvl3pPr>
            <a:lvl4pPr lvl="3" rtl="0" algn="l">
              <a:spcBef>
                <a:spcPts val="0"/>
              </a:spcBef>
              <a:spcAft>
                <a:spcPts val="0"/>
              </a:spcAft>
              <a:buClr>
                <a:schemeClr val="dk1"/>
              </a:buClr>
              <a:buSzPts val="1400"/>
              <a:buFont typeface="Gill Sans"/>
              <a:buNone/>
              <a:defRPr/>
            </a:lvl4pPr>
            <a:lvl5pPr lvl="4" rtl="0" algn="l">
              <a:spcBef>
                <a:spcPts val="0"/>
              </a:spcBef>
              <a:spcAft>
                <a:spcPts val="0"/>
              </a:spcAft>
              <a:buClr>
                <a:schemeClr val="dk1"/>
              </a:buClr>
              <a:buSzPts val="1400"/>
              <a:buFont typeface="Gill Sans"/>
              <a:buNone/>
              <a:defRPr/>
            </a:lvl5pPr>
            <a:lvl6pPr lvl="5" rtl="0" algn="l">
              <a:spcBef>
                <a:spcPts val="0"/>
              </a:spcBef>
              <a:spcAft>
                <a:spcPts val="0"/>
              </a:spcAft>
              <a:buClr>
                <a:schemeClr val="dk1"/>
              </a:buClr>
              <a:buSzPts val="1400"/>
              <a:buFont typeface="Gill Sans"/>
              <a:buNone/>
              <a:defRPr/>
            </a:lvl6pPr>
            <a:lvl7pPr lvl="6" rtl="0" algn="l">
              <a:spcBef>
                <a:spcPts val="0"/>
              </a:spcBef>
              <a:spcAft>
                <a:spcPts val="0"/>
              </a:spcAft>
              <a:buClr>
                <a:schemeClr val="dk1"/>
              </a:buClr>
              <a:buSzPts val="1400"/>
              <a:buFont typeface="Gill Sans"/>
              <a:buNone/>
              <a:defRPr/>
            </a:lvl7pPr>
            <a:lvl8pPr lvl="7" rtl="0" algn="l">
              <a:spcBef>
                <a:spcPts val="0"/>
              </a:spcBef>
              <a:spcAft>
                <a:spcPts val="0"/>
              </a:spcAft>
              <a:buClr>
                <a:schemeClr val="dk1"/>
              </a:buClr>
              <a:buSzPts val="1400"/>
              <a:buFont typeface="Gill Sans"/>
              <a:buNone/>
              <a:defRPr/>
            </a:lvl8pPr>
            <a:lvl9pPr lvl="8" rtl="0" algn="l">
              <a:spcBef>
                <a:spcPts val="0"/>
              </a:spcBef>
              <a:spcAft>
                <a:spcPts val="0"/>
              </a:spcAft>
              <a:buClr>
                <a:schemeClr val="dk1"/>
              </a:buClr>
              <a:buSzPts val="1400"/>
              <a:buFont typeface="Gill Sans"/>
              <a:buNone/>
              <a:defRPr/>
            </a:lvl9pPr>
          </a:lstStyle>
          <a:p/>
        </p:txBody>
      </p:sp>
      <p:sp>
        <p:nvSpPr>
          <p:cNvPr id="343" name="Google Shape;343;p61"/>
          <p:cNvSpPr txBox="1"/>
          <p:nvPr>
            <p:ph idx="12" type="sldNum"/>
          </p:nvPr>
        </p:nvSpPr>
        <p:spPr>
          <a:xfrm>
            <a:off x="6553200" y="4683919"/>
            <a:ext cx="2133600" cy="357300"/>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spcAft>
                <a:spcPts val="0"/>
              </a:spcAft>
              <a:buClr>
                <a:srgbClr val="66CCFF"/>
              </a:buClr>
              <a:buSzPts val="1100"/>
              <a:buFont typeface="Arial"/>
              <a:buNone/>
              <a:defRPr b="0" i="0" sz="1100" u="none" cap="none" strike="noStrike">
                <a:solidFill>
                  <a:srgbClr val="66CCFF"/>
                </a:solidFill>
                <a:latin typeface="Arial"/>
                <a:ea typeface="Arial"/>
                <a:cs typeface="Arial"/>
                <a:sym typeface="Arial"/>
              </a:defRPr>
            </a:lvl1pPr>
            <a:lvl2pPr indent="0" lvl="1" marL="0" marR="0" rtl="0" algn="r">
              <a:spcBef>
                <a:spcPts val="0"/>
              </a:spcBef>
              <a:spcAft>
                <a:spcPts val="0"/>
              </a:spcAft>
              <a:buClr>
                <a:srgbClr val="66CCFF"/>
              </a:buClr>
              <a:buSzPts val="1100"/>
              <a:buFont typeface="Arial"/>
              <a:buNone/>
              <a:defRPr b="0" i="0" sz="1100" u="none" cap="none" strike="noStrike">
                <a:solidFill>
                  <a:srgbClr val="66CCFF"/>
                </a:solidFill>
                <a:latin typeface="Arial"/>
                <a:ea typeface="Arial"/>
                <a:cs typeface="Arial"/>
                <a:sym typeface="Arial"/>
              </a:defRPr>
            </a:lvl2pPr>
            <a:lvl3pPr indent="0" lvl="2" marL="0" marR="0" rtl="0" algn="r">
              <a:spcBef>
                <a:spcPts val="0"/>
              </a:spcBef>
              <a:spcAft>
                <a:spcPts val="0"/>
              </a:spcAft>
              <a:buClr>
                <a:srgbClr val="66CCFF"/>
              </a:buClr>
              <a:buSzPts val="1100"/>
              <a:buFont typeface="Arial"/>
              <a:buNone/>
              <a:defRPr b="0" i="0" sz="1100" u="none" cap="none" strike="noStrike">
                <a:solidFill>
                  <a:srgbClr val="66CCFF"/>
                </a:solidFill>
                <a:latin typeface="Arial"/>
                <a:ea typeface="Arial"/>
                <a:cs typeface="Arial"/>
                <a:sym typeface="Arial"/>
              </a:defRPr>
            </a:lvl3pPr>
            <a:lvl4pPr indent="0" lvl="3" marL="0" marR="0" rtl="0" algn="r">
              <a:spcBef>
                <a:spcPts val="0"/>
              </a:spcBef>
              <a:spcAft>
                <a:spcPts val="0"/>
              </a:spcAft>
              <a:buClr>
                <a:srgbClr val="66CCFF"/>
              </a:buClr>
              <a:buSzPts val="1100"/>
              <a:buFont typeface="Arial"/>
              <a:buNone/>
              <a:defRPr b="0" i="0" sz="1100" u="none" cap="none" strike="noStrike">
                <a:solidFill>
                  <a:srgbClr val="66CCFF"/>
                </a:solidFill>
                <a:latin typeface="Arial"/>
                <a:ea typeface="Arial"/>
                <a:cs typeface="Arial"/>
                <a:sym typeface="Arial"/>
              </a:defRPr>
            </a:lvl4pPr>
            <a:lvl5pPr indent="0" lvl="4" marL="0" marR="0" rtl="0" algn="r">
              <a:spcBef>
                <a:spcPts val="0"/>
              </a:spcBef>
              <a:spcAft>
                <a:spcPts val="0"/>
              </a:spcAft>
              <a:buClr>
                <a:srgbClr val="66CCFF"/>
              </a:buClr>
              <a:buSzPts val="1100"/>
              <a:buFont typeface="Arial"/>
              <a:buNone/>
              <a:defRPr b="0" i="0" sz="1100" u="none" cap="none" strike="noStrike">
                <a:solidFill>
                  <a:srgbClr val="66CCFF"/>
                </a:solidFill>
                <a:latin typeface="Arial"/>
                <a:ea typeface="Arial"/>
                <a:cs typeface="Arial"/>
                <a:sym typeface="Arial"/>
              </a:defRPr>
            </a:lvl5pPr>
            <a:lvl6pPr indent="0" lvl="5" marL="0" marR="0" rtl="0" algn="r">
              <a:spcBef>
                <a:spcPts val="0"/>
              </a:spcBef>
              <a:spcAft>
                <a:spcPts val="0"/>
              </a:spcAft>
              <a:buClr>
                <a:srgbClr val="66CCFF"/>
              </a:buClr>
              <a:buSzPts val="1100"/>
              <a:buFont typeface="Arial"/>
              <a:buNone/>
              <a:defRPr b="0" i="0" sz="1100" u="none" cap="none" strike="noStrike">
                <a:solidFill>
                  <a:srgbClr val="66CCFF"/>
                </a:solidFill>
                <a:latin typeface="Arial"/>
                <a:ea typeface="Arial"/>
                <a:cs typeface="Arial"/>
                <a:sym typeface="Arial"/>
              </a:defRPr>
            </a:lvl6pPr>
            <a:lvl7pPr indent="0" lvl="6" marL="0" marR="0" rtl="0" algn="r">
              <a:spcBef>
                <a:spcPts val="0"/>
              </a:spcBef>
              <a:spcAft>
                <a:spcPts val="0"/>
              </a:spcAft>
              <a:buClr>
                <a:srgbClr val="66CCFF"/>
              </a:buClr>
              <a:buSzPts val="1100"/>
              <a:buFont typeface="Arial"/>
              <a:buNone/>
              <a:defRPr b="0" i="0" sz="1100" u="none" cap="none" strike="noStrike">
                <a:solidFill>
                  <a:srgbClr val="66CCFF"/>
                </a:solidFill>
                <a:latin typeface="Arial"/>
                <a:ea typeface="Arial"/>
                <a:cs typeface="Arial"/>
                <a:sym typeface="Arial"/>
              </a:defRPr>
            </a:lvl7pPr>
            <a:lvl8pPr indent="0" lvl="7" marL="0" marR="0" rtl="0" algn="r">
              <a:spcBef>
                <a:spcPts val="0"/>
              </a:spcBef>
              <a:spcAft>
                <a:spcPts val="0"/>
              </a:spcAft>
              <a:buClr>
                <a:srgbClr val="66CCFF"/>
              </a:buClr>
              <a:buSzPts val="1100"/>
              <a:buFont typeface="Arial"/>
              <a:buNone/>
              <a:defRPr b="0" i="0" sz="1100" u="none" cap="none" strike="noStrike">
                <a:solidFill>
                  <a:srgbClr val="66CCFF"/>
                </a:solidFill>
                <a:latin typeface="Arial"/>
                <a:ea typeface="Arial"/>
                <a:cs typeface="Arial"/>
                <a:sym typeface="Arial"/>
              </a:defRPr>
            </a:lvl8pPr>
            <a:lvl9pPr indent="0" lvl="8" marL="0" marR="0" rtl="0" algn="r">
              <a:spcBef>
                <a:spcPts val="0"/>
              </a:spcBef>
              <a:spcAft>
                <a:spcPts val="0"/>
              </a:spcAft>
              <a:buClr>
                <a:srgbClr val="66CCFF"/>
              </a:buClr>
              <a:buSzPts val="1100"/>
              <a:buFont typeface="Arial"/>
              <a:buNone/>
              <a:defRPr b="0" i="0" sz="1100" u="none" cap="none" strike="noStrike">
                <a:solidFill>
                  <a:srgbClr val="66CC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44" name="Shape 344"/>
        <p:cNvGrpSpPr/>
        <p:nvPr/>
      </p:nvGrpSpPr>
      <p:grpSpPr>
        <a:xfrm>
          <a:off x="0" y="0"/>
          <a:ext cx="0" cy="0"/>
          <a:chOff x="0" y="0"/>
          <a:chExt cx="0" cy="0"/>
        </a:xfrm>
      </p:grpSpPr>
      <p:sp>
        <p:nvSpPr>
          <p:cNvPr id="345" name="Google Shape;345;p62"/>
          <p:cNvSpPr txBox="1"/>
          <p:nvPr>
            <p:ph type="title"/>
          </p:nvPr>
        </p:nvSpPr>
        <p:spPr>
          <a:xfrm>
            <a:off x="457200" y="114301"/>
            <a:ext cx="8229600" cy="480000"/>
          </a:xfrm>
          <a:prstGeom prst="rect">
            <a:avLst/>
          </a:prstGeom>
          <a:solidFill>
            <a:schemeClr val="lt1"/>
          </a:solidFill>
          <a:ln cap="flat" cmpd="sng" w="28575">
            <a:solidFill>
              <a:schemeClr val="lt2"/>
            </a:solidFill>
            <a:prstDash val="solid"/>
            <a:miter lim="800000"/>
            <a:headEnd len="sm" w="sm" type="none"/>
            <a:tailEnd len="sm" w="sm" type="none"/>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46" name="Google Shape;346;p62"/>
          <p:cNvSpPr txBox="1"/>
          <p:nvPr>
            <p:ph idx="1" type="body"/>
          </p:nvPr>
        </p:nvSpPr>
        <p:spPr>
          <a:xfrm>
            <a:off x="457200" y="742950"/>
            <a:ext cx="4038600" cy="3851700"/>
          </a:xfrm>
          <a:prstGeom prst="rect">
            <a:avLst/>
          </a:prstGeom>
          <a:noFill/>
          <a:ln>
            <a:noFill/>
          </a:ln>
        </p:spPr>
        <p:txBody>
          <a:bodyPr anchorCtr="0" anchor="t" bIns="45700" lIns="91425" spcFirstLastPara="1" rIns="91425" wrap="square" tIns="45700">
            <a:noAutofit/>
          </a:bodyPr>
          <a:lstStyle>
            <a:lvl1pPr indent="-361950" lvl="0" marL="457200" rtl="0" algn="l">
              <a:lnSpc>
                <a:spcPct val="100000"/>
              </a:lnSpc>
              <a:spcBef>
                <a:spcPts val="500"/>
              </a:spcBef>
              <a:spcAft>
                <a:spcPts val="0"/>
              </a:spcAft>
              <a:buClr>
                <a:srgbClr val="FFFF00"/>
              </a:buClr>
              <a:buSzPts val="2100"/>
              <a:buFont typeface="Gill Sans"/>
              <a:buChar char="•"/>
              <a:defRPr sz="2100"/>
            </a:lvl1pPr>
            <a:lvl2pPr indent="-342900" lvl="1" marL="914400" rtl="0" algn="l">
              <a:lnSpc>
                <a:spcPct val="100000"/>
              </a:lnSpc>
              <a:spcBef>
                <a:spcPts val="400"/>
              </a:spcBef>
              <a:spcAft>
                <a:spcPts val="0"/>
              </a:spcAft>
              <a:buClr>
                <a:schemeClr val="lt1"/>
              </a:buClr>
              <a:buSzPts val="1800"/>
              <a:buChar char="•"/>
              <a:defRPr sz="1800"/>
            </a:lvl2pPr>
            <a:lvl3pPr indent="-323850" lvl="2" marL="1371600" rtl="0" algn="l">
              <a:lnSpc>
                <a:spcPct val="100000"/>
              </a:lnSpc>
              <a:spcBef>
                <a:spcPts val="300"/>
              </a:spcBef>
              <a:spcAft>
                <a:spcPts val="0"/>
              </a:spcAft>
              <a:buClr>
                <a:srgbClr val="FFFF00"/>
              </a:buClr>
              <a:buSzPts val="1500"/>
              <a:buFont typeface="Gill Sans"/>
              <a:buChar char="•"/>
              <a:defRPr sz="1500"/>
            </a:lvl3pPr>
            <a:lvl4pPr indent="-317500" lvl="3" marL="1828800" rtl="0" algn="l">
              <a:lnSpc>
                <a:spcPct val="100000"/>
              </a:lnSpc>
              <a:spcBef>
                <a:spcPts val="300"/>
              </a:spcBef>
              <a:spcAft>
                <a:spcPts val="0"/>
              </a:spcAft>
              <a:buClr>
                <a:srgbClr val="FFFF00"/>
              </a:buClr>
              <a:buSzPts val="1400"/>
              <a:buFont typeface="Gill Sans"/>
              <a:buChar char="–"/>
              <a:defRPr sz="1400"/>
            </a:lvl4pPr>
            <a:lvl5pPr indent="-317500" lvl="4" marL="2286000" rtl="0" algn="l">
              <a:lnSpc>
                <a:spcPct val="100000"/>
              </a:lnSpc>
              <a:spcBef>
                <a:spcPts val="300"/>
              </a:spcBef>
              <a:spcAft>
                <a:spcPts val="0"/>
              </a:spcAft>
              <a:buClr>
                <a:srgbClr val="FFFF00"/>
              </a:buClr>
              <a:buSzPts val="1400"/>
              <a:buFont typeface="Gill Sans"/>
              <a:buChar char="»"/>
              <a:defRPr sz="1400"/>
            </a:lvl5pPr>
            <a:lvl6pPr indent="-317500" lvl="5" marL="2743200" rtl="0" algn="l">
              <a:lnSpc>
                <a:spcPct val="100000"/>
              </a:lnSpc>
              <a:spcBef>
                <a:spcPts val="300"/>
              </a:spcBef>
              <a:spcAft>
                <a:spcPts val="0"/>
              </a:spcAft>
              <a:buClr>
                <a:srgbClr val="FFFF00"/>
              </a:buClr>
              <a:buSzPts val="1400"/>
              <a:buFont typeface="Gill Sans"/>
              <a:buChar char="»"/>
              <a:defRPr sz="1400"/>
            </a:lvl6pPr>
            <a:lvl7pPr indent="-317500" lvl="6" marL="3200400" rtl="0" algn="l">
              <a:lnSpc>
                <a:spcPct val="100000"/>
              </a:lnSpc>
              <a:spcBef>
                <a:spcPts val="300"/>
              </a:spcBef>
              <a:spcAft>
                <a:spcPts val="0"/>
              </a:spcAft>
              <a:buClr>
                <a:srgbClr val="FFFF00"/>
              </a:buClr>
              <a:buSzPts val="1400"/>
              <a:buFont typeface="Gill Sans"/>
              <a:buChar char="»"/>
              <a:defRPr sz="1400"/>
            </a:lvl7pPr>
            <a:lvl8pPr indent="-317500" lvl="7" marL="3657600" rtl="0" algn="l">
              <a:lnSpc>
                <a:spcPct val="100000"/>
              </a:lnSpc>
              <a:spcBef>
                <a:spcPts val="300"/>
              </a:spcBef>
              <a:spcAft>
                <a:spcPts val="0"/>
              </a:spcAft>
              <a:buClr>
                <a:srgbClr val="FFFF00"/>
              </a:buClr>
              <a:buSzPts val="1400"/>
              <a:buFont typeface="Gill Sans"/>
              <a:buChar char="»"/>
              <a:defRPr sz="1400"/>
            </a:lvl8pPr>
            <a:lvl9pPr indent="-317500" lvl="8" marL="4114800" rtl="0" algn="l">
              <a:lnSpc>
                <a:spcPct val="100000"/>
              </a:lnSpc>
              <a:spcBef>
                <a:spcPts val="300"/>
              </a:spcBef>
              <a:spcAft>
                <a:spcPts val="0"/>
              </a:spcAft>
              <a:buClr>
                <a:srgbClr val="FFFF00"/>
              </a:buClr>
              <a:buSzPts val="1400"/>
              <a:buFont typeface="Gill Sans"/>
              <a:buChar char="»"/>
              <a:defRPr sz="1400"/>
            </a:lvl9pPr>
          </a:lstStyle>
          <a:p/>
        </p:txBody>
      </p:sp>
      <p:sp>
        <p:nvSpPr>
          <p:cNvPr id="347" name="Google Shape;347;p62"/>
          <p:cNvSpPr txBox="1"/>
          <p:nvPr>
            <p:ph idx="2" type="body"/>
          </p:nvPr>
        </p:nvSpPr>
        <p:spPr>
          <a:xfrm>
            <a:off x="4648200" y="742950"/>
            <a:ext cx="4038600" cy="3851700"/>
          </a:xfrm>
          <a:prstGeom prst="rect">
            <a:avLst/>
          </a:prstGeom>
          <a:noFill/>
          <a:ln>
            <a:noFill/>
          </a:ln>
        </p:spPr>
        <p:txBody>
          <a:bodyPr anchorCtr="0" anchor="t" bIns="45700" lIns="91425" spcFirstLastPara="1" rIns="91425" wrap="square" tIns="45700">
            <a:noAutofit/>
          </a:bodyPr>
          <a:lstStyle>
            <a:lvl1pPr indent="-361950" lvl="0" marL="457200" rtl="0" algn="l">
              <a:lnSpc>
                <a:spcPct val="100000"/>
              </a:lnSpc>
              <a:spcBef>
                <a:spcPts val="500"/>
              </a:spcBef>
              <a:spcAft>
                <a:spcPts val="0"/>
              </a:spcAft>
              <a:buClr>
                <a:srgbClr val="FFFF00"/>
              </a:buClr>
              <a:buSzPts val="2100"/>
              <a:buFont typeface="Gill Sans"/>
              <a:buChar char="•"/>
              <a:defRPr sz="2100"/>
            </a:lvl1pPr>
            <a:lvl2pPr indent="-342900" lvl="1" marL="914400" rtl="0" algn="l">
              <a:lnSpc>
                <a:spcPct val="100000"/>
              </a:lnSpc>
              <a:spcBef>
                <a:spcPts val="400"/>
              </a:spcBef>
              <a:spcAft>
                <a:spcPts val="0"/>
              </a:spcAft>
              <a:buClr>
                <a:schemeClr val="lt1"/>
              </a:buClr>
              <a:buSzPts val="1800"/>
              <a:buChar char="•"/>
              <a:defRPr sz="1800"/>
            </a:lvl2pPr>
            <a:lvl3pPr indent="-323850" lvl="2" marL="1371600" rtl="0" algn="l">
              <a:lnSpc>
                <a:spcPct val="100000"/>
              </a:lnSpc>
              <a:spcBef>
                <a:spcPts val="300"/>
              </a:spcBef>
              <a:spcAft>
                <a:spcPts val="0"/>
              </a:spcAft>
              <a:buClr>
                <a:srgbClr val="FFFF00"/>
              </a:buClr>
              <a:buSzPts val="1500"/>
              <a:buFont typeface="Gill Sans"/>
              <a:buChar char="•"/>
              <a:defRPr sz="1500"/>
            </a:lvl3pPr>
            <a:lvl4pPr indent="-317500" lvl="3" marL="1828800" rtl="0" algn="l">
              <a:lnSpc>
                <a:spcPct val="100000"/>
              </a:lnSpc>
              <a:spcBef>
                <a:spcPts val="300"/>
              </a:spcBef>
              <a:spcAft>
                <a:spcPts val="0"/>
              </a:spcAft>
              <a:buClr>
                <a:srgbClr val="FFFF00"/>
              </a:buClr>
              <a:buSzPts val="1400"/>
              <a:buFont typeface="Gill Sans"/>
              <a:buChar char="–"/>
              <a:defRPr sz="1400"/>
            </a:lvl4pPr>
            <a:lvl5pPr indent="-317500" lvl="4" marL="2286000" rtl="0" algn="l">
              <a:lnSpc>
                <a:spcPct val="100000"/>
              </a:lnSpc>
              <a:spcBef>
                <a:spcPts val="300"/>
              </a:spcBef>
              <a:spcAft>
                <a:spcPts val="0"/>
              </a:spcAft>
              <a:buClr>
                <a:srgbClr val="FFFF00"/>
              </a:buClr>
              <a:buSzPts val="1400"/>
              <a:buFont typeface="Gill Sans"/>
              <a:buChar char="»"/>
              <a:defRPr sz="1400"/>
            </a:lvl5pPr>
            <a:lvl6pPr indent="-317500" lvl="5" marL="2743200" rtl="0" algn="l">
              <a:lnSpc>
                <a:spcPct val="100000"/>
              </a:lnSpc>
              <a:spcBef>
                <a:spcPts val="300"/>
              </a:spcBef>
              <a:spcAft>
                <a:spcPts val="0"/>
              </a:spcAft>
              <a:buClr>
                <a:srgbClr val="FFFF00"/>
              </a:buClr>
              <a:buSzPts val="1400"/>
              <a:buFont typeface="Gill Sans"/>
              <a:buChar char="»"/>
              <a:defRPr sz="1400"/>
            </a:lvl6pPr>
            <a:lvl7pPr indent="-317500" lvl="6" marL="3200400" rtl="0" algn="l">
              <a:lnSpc>
                <a:spcPct val="100000"/>
              </a:lnSpc>
              <a:spcBef>
                <a:spcPts val="300"/>
              </a:spcBef>
              <a:spcAft>
                <a:spcPts val="0"/>
              </a:spcAft>
              <a:buClr>
                <a:srgbClr val="FFFF00"/>
              </a:buClr>
              <a:buSzPts val="1400"/>
              <a:buFont typeface="Gill Sans"/>
              <a:buChar char="»"/>
              <a:defRPr sz="1400"/>
            </a:lvl7pPr>
            <a:lvl8pPr indent="-317500" lvl="7" marL="3657600" rtl="0" algn="l">
              <a:lnSpc>
                <a:spcPct val="100000"/>
              </a:lnSpc>
              <a:spcBef>
                <a:spcPts val="300"/>
              </a:spcBef>
              <a:spcAft>
                <a:spcPts val="0"/>
              </a:spcAft>
              <a:buClr>
                <a:srgbClr val="FFFF00"/>
              </a:buClr>
              <a:buSzPts val="1400"/>
              <a:buFont typeface="Gill Sans"/>
              <a:buChar char="»"/>
              <a:defRPr sz="1400"/>
            </a:lvl8pPr>
            <a:lvl9pPr indent="-317500" lvl="8" marL="4114800" rtl="0" algn="l">
              <a:lnSpc>
                <a:spcPct val="100000"/>
              </a:lnSpc>
              <a:spcBef>
                <a:spcPts val="300"/>
              </a:spcBef>
              <a:spcAft>
                <a:spcPts val="0"/>
              </a:spcAft>
              <a:buClr>
                <a:srgbClr val="FFFF00"/>
              </a:buClr>
              <a:buSzPts val="1400"/>
              <a:buFont typeface="Gill Sans"/>
              <a:buChar char="»"/>
              <a:defRPr sz="1400"/>
            </a:lvl9pPr>
          </a:lstStyle>
          <a:p/>
        </p:txBody>
      </p:sp>
      <p:sp>
        <p:nvSpPr>
          <p:cNvPr id="348" name="Google Shape;348;p62"/>
          <p:cNvSpPr txBox="1"/>
          <p:nvPr>
            <p:ph idx="10" type="dt"/>
          </p:nvPr>
        </p:nvSpPr>
        <p:spPr>
          <a:xfrm>
            <a:off x="457200" y="4683919"/>
            <a:ext cx="2133600" cy="357300"/>
          </a:xfrm>
          <a:prstGeom prst="rect">
            <a:avLst/>
          </a:prstGeom>
          <a:noFill/>
          <a:ln>
            <a:noFill/>
          </a:ln>
        </p:spPr>
        <p:txBody>
          <a:bodyPr anchorCtr="0" anchor="t" bIns="45700" lIns="91425" spcFirstLastPara="1" rIns="91425" wrap="square" tIns="45700">
            <a:noAutofit/>
          </a:bodyPr>
          <a:lstStyle>
            <a:lvl1pPr lvl="0" rtl="0" algn="l">
              <a:spcBef>
                <a:spcPts val="0"/>
              </a:spcBef>
              <a:spcAft>
                <a:spcPts val="0"/>
              </a:spcAft>
              <a:buClr>
                <a:schemeClr val="dk1"/>
              </a:buClr>
              <a:buSzPts val="1400"/>
              <a:buFont typeface="Arial"/>
              <a:buNone/>
              <a:defRPr/>
            </a:lvl1pPr>
            <a:lvl2pPr lvl="1" rtl="0" algn="l">
              <a:spcBef>
                <a:spcPts val="0"/>
              </a:spcBef>
              <a:spcAft>
                <a:spcPts val="0"/>
              </a:spcAft>
              <a:buClr>
                <a:schemeClr val="dk1"/>
              </a:buClr>
              <a:buSzPts val="1400"/>
              <a:buFont typeface="Gill Sans"/>
              <a:buNone/>
              <a:defRPr/>
            </a:lvl2pPr>
            <a:lvl3pPr lvl="2" rtl="0" algn="l">
              <a:spcBef>
                <a:spcPts val="0"/>
              </a:spcBef>
              <a:spcAft>
                <a:spcPts val="0"/>
              </a:spcAft>
              <a:buClr>
                <a:schemeClr val="dk1"/>
              </a:buClr>
              <a:buSzPts val="1400"/>
              <a:buFont typeface="Gill Sans"/>
              <a:buNone/>
              <a:defRPr/>
            </a:lvl3pPr>
            <a:lvl4pPr lvl="3" rtl="0" algn="l">
              <a:spcBef>
                <a:spcPts val="0"/>
              </a:spcBef>
              <a:spcAft>
                <a:spcPts val="0"/>
              </a:spcAft>
              <a:buClr>
                <a:schemeClr val="dk1"/>
              </a:buClr>
              <a:buSzPts val="1400"/>
              <a:buFont typeface="Gill Sans"/>
              <a:buNone/>
              <a:defRPr/>
            </a:lvl4pPr>
            <a:lvl5pPr lvl="4" rtl="0" algn="l">
              <a:spcBef>
                <a:spcPts val="0"/>
              </a:spcBef>
              <a:spcAft>
                <a:spcPts val="0"/>
              </a:spcAft>
              <a:buClr>
                <a:schemeClr val="dk1"/>
              </a:buClr>
              <a:buSzPts val="1400"/>
              <a:buFont typeface="Gill Sans"/>
              <a:buNone/>
              <a:defRPr/>
            </a:lvl5pPr>
            <a:lvl6pPr lvl="5" rtl="0" algn="l">
              <a:spcBef>
                <a:spcPts val="0"/>
              </a:spcBef>
              <a:spcAft>
                <a:spcPts val="0"/>
              </a:spcAft>
              <a:buClr>
                <a:schemeClr val="dk1"/>
              </a:buClr>
              <a:buSzPts val="1400"/>
              <a:buFont typeface="Gill Sans"/>
              <a:buNone/>
              <a:defRPr/>
            </a:lvl6pPr>
            <a:lvl7pPr lvl="6" rtl="0" algn="l">
              <a:spcBef>
                <a:spcPts val="0"/>
              </a:spcBef>
              <a:spcAft>
                <a:spcPts val="0"/>
              </a:spcAft>
              <a:buClr>
                <a:schemeClr val="dk1"/>
              </a:buClr>
              <a:buSzPts val="1400"/>
              <a:buFont typeface="Gill Sans"/>
              <a:buNone/>
              <a:defRPr/>
            </a:lvl7pPr>
            <a:lvl8pPr lvl="7" rtl="0" algn="l">
              <a:spcBef>
                <a:spcPts val="0"/>
              </a:spcBef>
              <a:spcAft>
                <a:spcPts val="0"/>
              </a:spcAft>
              <a:buClr>
                <a:schemeClr val="dk1"/>
              </a:buClr>
              <a:buSzPts val="1400"/>
              <a:buFont typeface="Gill Sans"/>
              <a:buNone/>
              <a:defRPr/>
            </a:lvl8pPr>
            <a:lvl9pPr lvl="8" rtl="0" algn="l">
              <a:spcBef>
                <a:spcPts val="0"/>
              </a:spcBef>
              <a:spcAft>
                <a:spcPts val="0"/>
              </a:spcAft>
              <a:buClr>
                <a:schemeClr val="dk1"/>
              </a:buClr>
              <a:buSzPts val="1400"/>
              <a:buFont typeface="Gill Sans"/>
              <a:buNone/>
              <a:defRPr/>
            </a:lvl9pPr>
          </a:lstStyle>
          <a:p/>
        </p:txBody>
      </p:sp>
      <p:sp>
        <p:nvSpPr>
          <p:cNvPr id="349" name="Google Shape;349;p62"/>
          <p:cNvSpPr txBox="1"/>
          <p:nvPr>
            <p:ph idx="11" type="ftr"/>
          </p:nvPr>
        </p:nvSpPr>
        <p:spPr>
          <a:xfrm>
            <a:off x="3124200" y="4683919"/>
            <a:ext cx="2895600" cy="357300"/>
          </a:xfrm>
          <a:prstGeom prst="rect">
            <a:avLst/>
          </a:prstGeom>
          <a:noFill/>
          <a:ln>
            <a:noFill/>
          </a:ln>
        </p:spPr>
        <p:txBody>
          <a:bodyPr anchorCtr="0" anchor="t" bIns="45700" lIns="91425" spcFirstLastPara="1" rIns="91425" wrap="square" tIns="45700">
            <a:noAutofit/>
          </a:bodyPr>
          <a:lstStyle>
            <a:lvl1pPr lvl="0" rtl="0" algn="ctr">
              <a:spcBef>
                <a:spcPts val="0"/>
              </a:spcBef>
              <a:spcAft>
                <a:spcPts val="0"/>
              </a:spcAft>
              <a:buClr>
                <a:srgbClr val="66CCFF"/>
              </a:buClr>
              <a:buSzPts val="1400"/>
              <a:buFont typeface="Arial"/>
              <a:buNone/>
              <a:defRPr/>
            </a:lvl1pPr>
            <a:lvl2pPr lvl="1" rtl="0" algn="l">
              <a:spcBef>
                <a:spcPts val="0"/>
              </a:spcBef>
              <a:spcAft>
                <a:spcPts val="0"/>
              </a:spcAft>
              <a:buClr>
                <a:schemeClr val="dk1"/>
              </a:buClr>
              <a:buSzPts val="1400"/>
              <a:buFont typeface="Gill Sans"/>
              <a:buNone/>
              <a:defRPr/>
            </a:lvl2pPr>
            <a:lvl3pPr lvl="2" rtl="0" algn="l">
              <a:spcBef>
                <a:spcPts val="0"/>
              </a:spcBef>
              <a:spcAft>
                <a:spcPts val="0"/>
              </a:spcAft>
              <a:buClr>
                <a:schemeClr val="dk1"/>
              </a:buClr>
              <a:buSzPts val="1400"/>
              <a:buFont typeface="Gill Sans"/>
              <a:buNone/>
              <a:defRPr/>
            </a:lvl3pPr>
            <a:lvl4pPr lvl="3" rtl="0" algn="l">
              <a:spcBef>
                <a:spcPts val="0"/>
              </a:spcBef>
              <a:spcAft>
                <a:spcPts val="0"/>
              </a:spcAft>
              <a:buClr>
                <a:schemeClr val="dk1"/>
              </a:buClr>
              <a:buSzPts val="1400"/>
              <a:buFont typeface="Gill Sans"/>
              <a:buNone/>
              <a:defRPr/>
            </a:lvl4pPr>
            <a:lvl5pPr lvl="4" rtl="0" algn="l">
              <a:spcBef>
                <a:spcPts val="0"/>
              </a:spcBef>
              <a:spcAft>
                <a:spcPts val="0"/>
              </a:spcAft>
              <a:buClr>
                <a:schemeClr val="dk1"/>
              </a:buClr>
              <a:buSzPts val="1400"/>
              <a:buFont typeface="Gill Sans"/>
              <a:buNone/>
              <a:defRPr/>
            </a:lvl5pPr>
            <a:lvl6pPr lvl="5" rtl="0" algn="l">
              <a:spcBef>
                <a:spcPts val="0"/>
              </a:spcBef>
              <a:spcAft>
                <a:spcPts val="0"/>
              </a:spcAft>
              <a:buClr>
                <a:schemeClr val="dk1"/>
              </a:buClr>
              <a:buSzPts val="1400"/>
              <a:buFont typeface="Gill Sans"/>
              <a:buNone/>
              <a:defRPr/>
            </a:lvl6pPr>
            <a:lvl7pPr lvl="6" rtl="0" algn="l">
              <a:spcBef>
                <a:spcPts val="0"/>
              </a:spcBef>
              <a:spcAft>
                <a:spcPts val="0"/>
              </a:spcAft>
              <a:buClr>
                <a:schemeClr val="dk1"/>
              </a:buClr>
              <a:buSzPts val="1400"/>
              <a:buFont typeface="Gill Sans"/>
              <a:buNone/>
              <a:defRPr/>
            </a:lvl7pPr>
            <a:lvl8pPr lvl="7" rtl="0" algn="l">
              <a:spcBef>
                <a:spcPts val="0"/>
              </a:spcBef>
              <a:spcAft>
                <a:spcPts val="0"/>
              </a:spcAft>
              <a:buClr>
                <a:schemeClr val="dk1"/>
              </a:buClr>
              <a:buSzPts val="1400"/>
              <a:buFont typeface="Gill Sans"/>
              <a:buNone/>
              <a:defRPr/>
            </a:lvl8pPr>
            <a:lvl9pPr lvl="8" rtl="0" algn="l">
              <a:spcBef>
                <a:spcPts val="0"/>
              </a:spcBef>
              <a:spcAft>
                <a:spcPts val="0"/>
              </a:spcAft>
              <a:buClr>
                <a:schemeClr val="dk1"/>
              </a:buClr>
              <a:buSzPts val="1400"/>
              <a:buFont typeface="Gill Sans"/>
              <a:buNone/>
              <a:defRPr/>
            </a:lvl9pPr>
          </a:lstStyle>
          <a:p/>
        </p:txBody>
      </p:sp>
      <p:sp>
        <p:nvSpPr>
          <p:cNvPr id="350" name="Google Shape;350;p62"/>
          <p:cNvSpPr txBox="1"/>
          <p:nvPr>
            <p:ph idx="12" type="sldNum"/>
          </p:nvPr>
        </p:nvSpPr>
        <p:spPr>
          <a:xfrm>
            <a:off x="6553200" y="4683919"/>
            <a:ext cx="2133600" cy="357300"/>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spcAft>
                <a:spcPts val="0"/>
              </a:spcAft>
              <a:buClr>
                <a:srgbClr val="66CCFF"/>
              </a:buClr>
              <a:buSzPts val="1100"/>
              <a:buFont typeface="Arial"/>
              <a:buNone/>
              <a:defRPr b="0" i="0" sz="1100" u="none" cap="none" strike="noStrike">
                <a:solidFill>
                  <a:srgbClr val="66CCFF"/>
                </a:solidFill>
                <a:latin typeface="Arial"/>
                <a:ea typeface="Arial"/>
                <a:cs typeface="Arial"/>
                <a:sym typeface="Arial"/>
              </a:defRPr>
            </a:lvl1pPr>
            <a:lvl2pPr indent="0" lvl="1" marL="0" marR="0" rtl="0" algn="r">
              <a:spcBef>
                <a:spcPts val="0"/>
              </a:spcBef>
              <a:spcAft>
                <a:spcPts val="0"/>
              </a:spcAft>
              <a:buClr>
                <a:srgbClr val="66CCFF"/>
              </a:buClr>
              <a:buSzPts val="1100"/>
              <a:buFont typeface="Arial"/>
              <a:buNone/>
              <a:defRPr b="0" i="0" sz="1100" u="none" cap="none" strike="noStrike">
                <a:solidFill>
                  <a:srgbClr val="66CCFF"/>
                </a:solidFill>
                <a:latin typeface="Arial"/>
                <a:ea typeface="Arial"/>
                <a:cs typeface="Arial"/>
                <a:sym typeface="Arial"/>
              </a:defRPr>
            </a:lvl2pPr>
            <a:lvl3pPr indent="0" lvl="2" marL="0" marR="0" rtl="0" algn="r">
              <a:spcBef>
                <a:spcPts val="0"/>
              </a:spcBef>
              <a:spcAft>
                <a:spcPts val="0"/>
              </a:spcAft>
              <a:buClr>
                <a:srgbClr val="66CCFF"/>
              </a:buClr>
              <a:buSzPts val="1100"/>
              <a:buFont typeface="Arial"/>
              <a:buNone/>
              <a:defRPr b="0" i="0" sz="1100" u="none" cap="none" strike="noStrike">
                <a:solidFill>
                  <a:srgbClr val="66CCFF"/>
                </a:solidFill>
                <a:latin typeface="Arial"/>
                <a:ea typeface="Arial"/>
                <a:cs typeface="Arial"/>
                <a:sym typeface="Arial"/>
              </a:defRPr>
            </a:lvl3pPr>
            <a:lvl4pPr indent="0" lvl="3" marL="0" marR="0" rtl="0" algn="r">
              <a:spcBef>
                <a:spcPts val="0"/>
              </a:spcBef>
              <a:spcAft>
                <a:spcPts val="0"/>
              </a:spcAft>
              <a:buClr>
                <a:srgbClr val="66CCFF"/>
              </a:buClr>
              <a:buSzPts val="1100"/>
              <a:buFont typeface="Arial"/>
              <a:buNone/>
              <a:defRPr b="0" i="0" sz="1100" u="none" cap="none" strike="noStrike">
                <a:solidFill>
                  <a:srgbClr val="66CCFF"/>
                </a:solidFill>
                <a:latin typeface="Arial"/>
                <a:ea typeface="Arial"/>
                <a:cs typeface="Arial"/>
                <a:sym typeface="Arial"/>
              </a:defRPr>
            </a:lvl4pPr>
            <a:lvl5pPr indent="0" lvl="4" marL="0" marR="0" rtl="0" algn="r">
              <a:spcBef>
                <a:spcPts val="0"/>
              </a:spcBef>
              <a:spcAft>
                <a:spcPts val="0"/>
              </a:spcAft>
              <a:buClr>
                <a:srgbClr val="66CCFF"/>
              </a:buClr>
              <a:buSzPts val="1100"/>
              <a:buFont typeface="Arial"/>
              <a:buNone/>
              <a:defRPr b="0" i="0" sz="1100" u="none" cap="none" strike="noStrike">
                <a:solidFill>
                  <a:srgbClr val="66CCFF"/>
                </a:solidFill>
                <a:latin typeface="Arial"/>
                <a:ea typeface="Arial"/>
                <a:cs typeface="Arial"/>
                <a:sym typeface="Arial"/>
              </a:defRPr>
            </a:lvl5pPr>
            <a:lvl6pPr indent="0" lvl="5" marL="0" marR="0" rtl="0" algn="r">
              <a:spcBef>
                <a:spcPts val="0"/>
              </a:spcBef>
              <a:spcAft>
                <a:spcPts val="0"/>
              </a:spcAft>
              <a:buClr>
                <a:srgbClr val="66CCFF"/>
              </a:buClr>
              <a:buSzPts val="1100"/>
              <a:buFont typeface="Arial"/>
              <a:buNone/>
              <a:defRPr b="0" i="0" sz="1100" u="none" cap="none" strike="noStrike">
                <a:solidFill>
                  <a:srgbClr val="66CCFF"/>
                </a:solidFill>
                <a:latin typeface="Arial"/>
                <a:ea typeface="Arial"/>
                <a:cs typeface="Arial"/>
                <a:sym typeface="Arial"/>
              </a:defRPr>
            </a:lvl6pPr>
            <a:lvl7pPr indent="0" lvl="6" marL="0" marR="0" rtl="0" algn="r">
              <a:spcBef>
                <a:spcPts val="0"/>
              </a:spcBef>
              <a:spcAft>
                <a:spcPts val="0"/>
              </a:spcAft>
              <a:buClr>
                <a:srgbClr val="66CCFF"/>
              </a:buClr>
              <a:buSzPts val="1100"/>
              <a:buFont typeface="Arial"/>
              <a:buNone/>
              <a:defRPr b="0" i="0" sz="1100" u="none" cap="none" strike="noStrike">
                <a:solidFill>
                  <a:srgbClr val="66CCFF"/>
                </a:solidFill>
                <a:latin typeface="Arial"/>
                <a:ea typeface="Arial"/>
                <a:cs typeface="Arial"/>
                <a:sym typeface="Arial"/>
              </a:defRPr>
            </a:lvl7pPr>
            <a:lvl8pPr indent="0" lvl="7" marL="0" marR="0" rtl="0" algn="r">
              <a:spcBef>
                <a:spcPts val="0"/>
              </a:spcBef>
              <a:spcAft>
                <a:spcPts val="0"/>
              </a:spcAft>
              <a:buClr>
                <a:srgbClr val="66CCFF"/>
              </a:buClr>
              <a:buSzPts val="1100"/>
              <a:buFont typeface="Arial"/>
              <a:buNone/>
              <a:defRPr b="0" i="0" sz="1100" u="none" cap="none" strike="noStrike">
                <a:solidFill>
                  <a:srgbClr val="66CCFF"/>
                </a:solidFill>
                <a:latin typeface="Arial"/>
                <a:ea typeface="Arial"/>
                <a:cs typeface="Arial"/>
                <a:sym typeface="Arial"/>
              </a:defRPr>
            </a:lvl8pPr>
            <a:lvl9pPr indent="0" lvl="8" marL="0" marR="0" rtl="0" algn="r">
              <a:spcBef>
                <a:spcPts val="0"/>
              </a:spcBef>
              <a:spcAft>
                <a:spcPts val="0"/>
              </a:spcAft>
              <a:buClr>
                <a:srgbClr val="66CCFF"/>
              </a:buClr>
              <a:buSzPts val="1100"/>
              <a:buFont typeface="Arial"/>
              <a:buNone/>
              <a:defRPr b="0" i="0" sz="1100" u="none" cap="none" strike="noStrike">
                <a:solidFill>
                  <a:srgbClr val="66CC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51" name="Shape 351"/>
        <p:cNvGrpSpPr/>
        <p:nvPr/>
      </p:nvGrpSpPr>
      <p:grpSpPr>
        <a:xfrm>
          <a:off x="0" y="0"/>
          <a:ext cx="0" cy="0"/>
          <a:chOff x="0" y="0"/>
          <a:chExt cx="0" cy="0"/>
        </a:xfrm>
      </p:grpSpPr>
      <p:sp>
        <p:nvSpPr>
          <p:cNvPr id="352" name="Google Shape;352;p63"/>
          <p:cNvSpPr txBox="1"/>
          <p:nvPr>
            <p:ph type="title"/>
          </p:nvPr>
        </p:nvSpPr>
        <p:spPr>
          <a:xfrm>
            <a:off x="457200" y="205978"/>
            <a:ext cx="8229600" cy="857400"/>
          </a:xfrm>
          <a:prstGeom prst="rect">
            <a:avLst/>
          </a:prstGeom>
          <a:solidFill>
            <a:schemeClr val="lt1"/>
          </a:solidFill>
          <a:ln cap="flat" cmpd="sng" w="28575">
            <a:solidFill>
              <a:schemeClr val="lt2"/>
            </a:solidFill>
            <a:prstDash val="solid"/>
            <a:miter lim="800000"/>
            <a:headEnd len="sm" w="sm" type="none"/>
            <a:tailEnd len="sm" w="sm" type="none"/>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53" name="Google Shape;353;p63"/>
          <p:cNvSpPr txBox="1"/>
          <p:nvPr>
            <p:ph idx="1" type="body"/>
          </p:nvPr>
        </p:nvSpPr>
        <p:spPr>
          <a:xfrm>
            <a:off x="457200" y="1151335"/>
            <a:ext cx="4040100" cy="480000"/>
          </a:xfrm>
          <a:prstGeom prst="rect">
            <a:avLst/>
          </a:prstGeom>
          <a:noFill/>
          <a:ln>
            <a:noFill/>
          </a:ln>
        </p:spPr>
        <p:txBody>
          <a:bodyPr anchorCtr="0" anchor="b" bIns="45700" lIns="91425" spcFirstLastPara="1" rIns="91425" wrap="square" tIns="45700">
            <a:noAutofit/>
          </a:bodyPr>
          <a:lstStyle>
            <a:lvl1pPr indent="-228600" lvl="0" marL="457200" rtl="0" algn="l">
              <a:lnSpc>
                <a:spcPct val="100000"/>
              </a:lnSpc>
              <a:spcBef>
                <a:spcPts val="400"/>
              </a:spcBef>
              <a:spcAft>
                <a:spcPts val="0"/>
              </a:spcAft>
              <a:buClr>
                <a:srgbClr val="FFFF00"/>
              </a:buClr>
              <a:buSzPts val="1800"/>
              <a:buFont typeface="Gill Sans"/>
              <a:buNone/>
              <a:defRPr b="1" sz="1800"/>
            </a:lvl1pPr>
            <a:lvl2pPr indent="-228600" lvl="1" marL="914400" rtl="0" algn="l">
              <a:lnSpc>
                <a:spcPct val="100000"/>
              </a:lnSpc>
              <a:spcBef>
                <a:spcPts val="300"/>
              </a:spcBef>
              <a:spcAft>
                <a:spcPts val="0"/>
              </a:spcAft>
              <a:buClr>
                <a:schemeClr val="lt1"/>
              </a:buClr>
              <a:buSzPts val="1500"/>
              <a:buNone/>
              <a:defRPr b="1" sz="1500"/>
            </a:lvl2pPr>
            <a:lvl3pPr indent="-228600" lvl="2" marL="1371600" rtl="0" algn="l">
              <a:lnSpc>
                <a:spcPct val="100000"/>
              </a:lnSpc>
              <a:spcBef>
                <a:spcPts val="300"/>
              </a:spcBef>
              <a:spcAft>
                <a:spcPts val="0"/>
              </a:spcAft>
              <a:buClr>
                <a:srgbClr val="FFFF00"/>
              </a:buClr>
              <a:buSzPts val="1400"/>
              <a:buFont typeface="Gill Sans"/>
              <a:buNone/>
              <a:defRPr b="1" sz="1400"/>
            </a:lvl3pPr>
            <a:lvl4pPr indent="-228600" lvl="3" marL="1828800" rtl="0" algn="l">
              <a:lnSpc>
                <a:spcPct val="100000"/>
              </a:lnSpc>
              <a:spcBef>
                <a:spcPts val="200"/>
              </a:spcBef>
              <a:spcAft>
                <a:spcPts val="0"/>
              </a:spcAft>
              <a:buClr>
                <a:srgbClr val="FFFF00"/>
              </a:buClr>
              <a:buSzPts val="1200"/>
              <a:buFont typeface="Gill Sans"/>
              <a:buNone/>
              <a:defRPr b="1" sz="1200"/>
            </a:lvl4pPr>
            <a:lvl5pPr indent="-228600" lvl="4" marL="2286000" rtl="0" algn="l">
              <a:lnSpc>
                <a:spcPct val="100000"/>
              </a:lnSpc>
              <a:spcBef>
                <a:spcPts val="200"/>
              </a:spcBef>
              <a:spcAft>
                <a:spcPts val="0"/>
              </a:spcAft>
              <a:buClr>
                <a:srgbClr val="FFFF00"/>
              </a:buClr>
              <a:buSzPts val="1200"/>
              <a:buFont typeface="Gill Sans"/>
              <a:buNone/>
              <a:defRPr b="1" sz="1200"/>
            </a:lvl5pPr>
            <a:lvl6pPr indent="-228600" lvl="5" marL="2743200" rtl="0" algn="l">
              <a:lnSpc>
                <a:spcPct val="100000"/>
              </a:lnSpc>
              <a:spcBef>
                <a:spcPts val="200"/>
              </a:spcBef>
              <a:spcAft>
                <a:spcPts val="0"/>
              </a:spcAft>
              <a:buClr>
                <a:srgbClr val="FFFF00"/>
              </a:buClr>
              <a:buSzPts val="1200"/>
              <a:buFont typeface="Gill Sans"/>
              <a:buNone/>
              <a:defRPr b="1" sz="1200"/>
            </a:lvl6pPr>
            <a:lvl7pPr indent="-228600" lvl="6" marL="3200400" rtl="0" algn="l">
              <a:lnSpc>
                <a:spcPct val="100000"/>
              </a:lnSpc>
              <a:spcBef>
                <a:spcPts val="200"/>
              </a:spcBef>
              <a:spcAft>
                <a:spcPts val="0"/>
              </a:spcAft>
              <a:buClr>
                <a:srgbClr val="FFFF00"/>
              </a:buClr>
              <a:buSzPts val="1200"/>
              <a:buFont typeface="Gill Sans"/>
              <a:buNone/>
              <a:defRPr b="1" sz="1200"/>
            </a:lvl7pPr>
            <a:lvl8pPr indent="-228600" lvl="7" marL="3657600" rtl="0" algn="l">
              <a:lnSpc>
                <a:spcPct val="100000"/>
              </a:lnSpc>
              <a:spcBef>
                <a:spcPts val="200"/>
              </a:spcBef>
              <a:spcAft>
                <a:spcPts val="0"/>
              </a:spcAft>
              <a:buClr>
                <a:srgbClr val="FFFF00"/>
              </a:buClr>
              <a:buSzPts val="1200"/>
              <a:buFont typeface="Gill Sans"/>
              <a:buNone/>
              <a:defRPr b="1" sz="1200"/>
            </a:lvl8pPr>
            <a:lvl9pPr indent="-228600" lvl="8" marL="4114800" rtl="0" algn="l">
              <a:lnSpc>
                <a:spcPct val="100000"/>
              </a:lnSpc>
              <a:spcBef>
                <a:spcPts val="200"/>
              </a:spcBef>
              <a:spcAft>
                <a:spcPts val="0"/>
              </a:spcAft>
              <a:buClr>
                <a:srgbClr val="FFFF00"/>
              </a:buClr>
              <a:buSzPts val="1200"/>
              <a:buFont typeface="Gill Sans"/>
              <a:buNone/>
              <a:defRPr b="1" sz="1200"/>
            </a:lvl9pPr>
          </a:lstStyle>
          <a:p/>
        </p:txBody>
      </p:sp>
      <p:sp>
        <p:nvSpPr>
          <p:cNvPr id="354" name="Google Shape;354;p63"/>
          <p:cNvSpPr txBox="1"/>
          <p:nvPr>
            <p:ph idx="2" type="body"/>
          </p:nvPr>
        </p:nvSpPr>
        <p:spPr>
          <a:xfrm>
            <a:off x="457200" y="1631156"/>
            <a:ext cx="4040100" cy="2963400"/>
          </a:xfrm>
          <a:prstGeom prst="rect">
            <a:avLst/>
          </a:prstGeom>
          <a:noFill/>
          <a:ln>
            <a:noFill/>
          </a:ln>
        </p:spPr>
        <p:txBody>
          <a:bodyPr anchorCtr="0" anchor="t" bIns="45700" lIns="91425" spcFirstLastPara="1" rIns="91425" wrap="square" tIns="45700">
            <a:noAutofit/>
          </a:bodyPr>
          <a:lstStyle>
            <a:lvl1pPr indent="-342900" lvl="0" marL="457200" rtl="0" algn="l">
              <a:lnSpc>
                <a:spcPct val="100000"/>
              </a:lnSpc>
              <a:spcBef>
                <a:spcPts val="400"/>
              </a:spcBef>
              <a:spcAft>
                <a:spcPts val="0"/>
              </a:spcAft>
              <a:buClr>
                <a:srgbClr val="FFFF00"/>
              </a:buClr>
              <a:buSzPts val="1800"/>
              <a:buFont typeface="Gill Sans"/>
              <a:buChar char="•"/>
              <a:defRPr sz="1800"/>
            </a:lvl1pPr>
            <a:lvl2pPr indent="-323850" lvl="1" marL="914400" rtl="0" algn="l">
              <a:lnSpc>
                <a:spcPct val="100000"/>
              </a:lnSpc>
              <a:spcBef>
                <a:spcPts val="300"/>
              </a:spcBef>
              <a:spcAft>
                <a:spcPts val="0"/>
              </a:spcAft>
              <a:buClr>
                <a:schemeClr val="lt1"/>
              </a:buClr>
              <a:buSzPts val="1500"/>
              <a:buChar char="•"/>
              <a:defRPr sz="1500"/>
            </a:lvl2pPr>
            <a:lvl3pPr indent="-317500" lvl="2" marL="1371600" rtl="0" algn="l">
              <a:lnSpc>
                <a:spcPct val="100000"/>
              </a:lnSpc>
              <a:spcBef>
                <a:spcPts val="300"/>
              </a:spcBef>
              <a:spcAft>
                <a:spcPts val="0"/>
              </a:spcAft>
              <a:buClr>
                <a:srgbClr val="FFFF00"/>
              </a:buClr>
              <a:buSzPts val="1400"/>
              <a:buFont typeface="Gill Sans"/>
              <a:buChar char="•"/>
              <a:defRPr sz="1400"/>
            </a:lvl3pPr>
            <a:lvl4pPr indent="-304800" lvl="3" marL="1828800" rtl="0" algn="l">
              <a:lnSpc>
                <a:spcPct val="100000"/>
              </a:lnSpc>
              <a:spcBef>
                <a:spcPts val="200"/>
              </a:spcBef>
              <a:spcAft>
                <a:spcPts val="0"/>
              </a:spcAft>
              <a:buClr>
                <a:srgbClr val="FFFF00"/>
              </a:buClr>
              <a:buSzPts val="1200"/>
              <a:buFont typeface="Gill Sans"/>
              <a:buChar char="–"/>
              <a:defRPr sz="1200"/>
            </a:lvl4pPr>
            <a:lvl5pPr indent="-304800" lvl="4" marL="2286000" rtl="0" algn="l">
              <a:lnSpc>
                <a:spcPct val="100000"/>
              </a:lnSpc>
              <a:spcBef>
                <a:spcPts val="200"/>
              </a:spcBef>
              <a:spcAft>
                <a:spcPts val="0"/>
              </a:spcAft>
              <a:buClr>
                <a:srgbClr val="FFFF00"/>
              </a:buClr>
              <a:buSzPts val="1200"/>
              <a:buFont typeface="Gill Sans"/>
              <a:buChar char="»"/>
              <a:defRPr sz="1200"/>
            </a:lvl5pPr>
            <a:lvl6pPr indent="-304800" lvl="5" marL="2743200" rtl="0" algn="l">
              <a:lnSpc>
                <a:spcPct val="100000"/>
              </a:lnSpc>
              <a:spcBef>
                <a:spcPts val="200"/>
              </a:spcBef>
              <a:spcAft>
                <a:spcPts val="0"/>
              </a:spcAft>
              <a:buClr>
                <a:srgbClr val="FFFF00"/>
              </a:buClr>
              <a:buSzPts val="1200"/>
              <a:buFont typeface="Gill Sans"/>
              <a:buChar char="»"/>
              <a:defRPr sz="1200"/>
            </a:lvl6pPr>
            <a:lvl7pPr indent="-304800" lvl="6" marL="3200400" rtl="0" algn="l">
              <a:lnSpc>
                <a:spcPct val="100000"/>
              </a:lnSpc>
              <a:spcBef>
                <a:spcPts val="200"/>
              </a:spcBef>
              <a:spcAft>
                <a:spcPts val="0"/>
              </a:spcAft>
              <a:buClr>
                <a:srgbClr val="FFFF00"/>
              </a:buClr>
              <a:buSzPts val="1200"/>
              <a:buFont typeface="Gill Sans"/>
              <a:buChar char="»"/>
              <a:defRPr sz="1200"/>
            </a:lvl7pPr>
            <a:lvl8pPr indent="-304800" lvl="7" marL="3657600" rtl="0" algn="l">
              <a:lnSpc>
                <a:spcPct val="100000"/>
              </a:lnSpc>
              <a:spcBef>
                <a:spcPts val="200"/>
              </a:spcBef>
              <a:spcAft>
                <a:spcPts val="0"/>
              </a:spcAft>
              <a:buClr>
                <a:srgbClr val="FFFF00"/>
              </a:buClr>
              <a:buSzPts val="1200"/>
              <a:buFont typeface="Gill Sans"/>
              <a:buChar char="»"/>
              <a:defRPr sz="1200"/>
            </a:lvl8pPr>
            <a:lvl9pPr indent="-304800" lvl="8" marL="4114800" rtl="0" algn="l">
              <a:lnSpc>
                <a:spcPct val="100000"/>
              </a:lnSpc>
              <a:spcBef>
                <a:spcPts val="200"/>
              </a:spcBef>
              <a:spcAft>
                <a:spcPts val="0"/>
              </a:spcAft>
              <a:buClr>
                <a:srgbClr val="FFFF00"/>
              </a:buClr>
              <a:buSzPts val="1200"/>
              <a:buFont typeface="Gill Sans"/>
              <a:buChar char="»"/>
              <a:defRPr sz="1200"/>
            </a:lvl9pPr>
          </a:lstStyle>
          <a:p/>
        </p:txBody>
      </p:sp>
      <p:sp>
        <p:nvSpPr>
          <p:cNvPr id="355" name="Google Shape;355;p63"/>
          <p:cNvSpPr txBox="1"/>
          <p:nvPr>
            <p:ph idx="3" type="body"/>
          </p:nvPr>
        </p:nvSpPr>
        <p:spPr>
          <a:xfrm>
            <a:off x="4645026" y="1151335"/>
            <a:ext cx="4041600" cy="480000"/>
          </a:xfrm>
          <a:prstGeom prst="rect">
            <a:avLst/>
          </a:prstGeom>
          <a:noFill/>
          <a:ln>
            <a:noFill/>
          </a:ln>
        </p:spPr>
        <p:txBody>
          <a:bodyPr anchorCtr="0" anchor="b" bIns="45700" lIns="91425" spcFirstLastPara="1" rIns="91425" wrap="square" tIns="45700">
            <a:noAutofit/>
          </a:bodyPr>
          <a:lstStyle>
            <a:lvl1pPr indent="-228600" lvl="0" marL="457200" rtl="0" algn="l">
              <a:lnSpc>
                <a:spcPct val="100000"/>
              </a:lnSpc>
              <a:spcBef>
                <a:spcPts val="400"/>
              </a:spcBef>
              <a:spcAft>
                <a:spcPts val="0"/>
              </a:spcAft>
              <a:buClr>
                <a:srgbClr val="FFFF00"/>
              </a:buClr>
              <a:buSzPts val="1800"/>
              <a:buFont typeface="Gill Sans"/>
              <a:buNone/>
              <a:defRPr b="1" sz="1800"/>
            </a:lvl1pPr>
            <a:lvl2pPr indent="-228600" lvl="1" marL="914400" rtl="0" algn="l">
              <a:lnSpc>
                <a:spcPct val="100000"/>
              </a:lnSpc>
              <a:spcBef>
                <a:spcPts val="300"/>
              </a:spcBef>
              <a:spcAft>
                <a:spcPts val="0"/>
              </a:spcAft>
              <a:buClr>
                <a:schemeClr val="lt1"/>
              </a:buClr>
              <a:buSzPts val="1500"/>
              <a:buNone/>
              <a:defRPr b="1" sz="1500"/>
            </a:lvl2pPr>
            <a:lvl3pPr indent="-228600" lvl="2" marL="1371600" rtl="0" algn="l">
              <a:lnSpc>
                <a:spcPct val="100000"/>
              </a:lnSpc>
              <a:spcBef>
                <a:spcPts val="300"/>
              </a:spcBef>
              <a:spcAft>
                <a:spcPts val="0"/>
              </a:spcAft>
              <a:buClr>
                <a:srgbClr val="FFFF00"/>
              </a:buClr>
              <a:buSzPts val="1400"/>
              <a:buFont typeface="Gill Sans"/>
              <a:buNone/>
              <a:defRPr b="1" sz="1400"/>
            </a:lvl3pPr>
            <a:lvl4pPr indent="-228600" lvl="3" marL="1828800" rtl="0" algn="l">
              <a:lnSpc>
                <a:spcPct val="100000"/>
              </a:lnSpc>
              <a:spcBef>
                <a:spcPts val="200"/>
              </a:spcBef>
              <a:spcAft>
                <a:spcPts val="0"/>
              </a:spcAft>
              <a:buClr>
                <a:srgbClr val="FFFF00"/>
              </a:buClr>
              <a:buSzPts val="1200"/>
              <a:buFont typeface="Gill Sans"/>
              <a:buNone/>
              <a:defRPr b="1" sz="1200"/>
            </a:lvl4pPr>
            <a:lvl5pPr indent="-228600" lvl="4" marL="2286000" rtl="0" algn="l">
              <a:lnSpc>
                <a:spcPct val="100000"/>
              </a:lnSpc>
              <a:spcBef>
                <a:spcPts val="200"/>
              </a:spcBef>
              <a:spcAft>
                <a:spcPts val="0"/>
              </a:spcAft>
              <a:buClr>
                <a:srgbClr val="FFFF00"/>
              </a:buClr>
              <a:buSzPts val="1200"/>
              <a:buFont typeface="Gill Sans"/>
              <a:buNone/>
              <a:defRPr b="1" sz="1200"/>
            </a:lvl5pPr>
            <a:lvl6pPr indent="-228600" lvl="5" marL="2743200" rtl="0" algn="l">
              <a:lnSpc>
                <a:spcPct val="100000"/>
              </a:lnSpc>
              <a:spcBef>
                <a:spcPts val="200"/>
              </a:spcBef>
              <a:spcAft>
                <a:spcPts val="0"/>
              </a:spcAft>
              <a:buClr>
                <a:srgbClr val="FFFF00"/>
              </a:buClr>
              <a:buSzPts val="1200"/>
              <a:buFont typeface="Gill Sans"/>
              <a:buNone/>
              <a:defRPr b="1" sz="1200"/>
            </a:lvl6pPr>
            <a:lvl7pPr indent="-228600" lvl="6" marL="3200400" rtl="0" algn="l">
              <a:lnSpc>
                <a:spcPct val="100000"/>
              </a:lnSpc>
              <a:spcBef>
                <a:spcPts val="200"/>
              </a:spcBef>
              <a:spcAft>
                <a:spcPts val="0"/>
              </a:spcAft>
              <a:buClr>
                <a:srgbClr val="FFFF00"/>
              </a:buClr>
              <a:buSzPts val="1200"/>
              <a:buFont typeface="Gill Sans"/>
              <a:buNone/>
              <a:defRPr b="1" sz="1200"/>
            </a:lvl7pPr>
            <a:lvl8pPr indent="-228600" lvl="7" marL="3657600" rtl="0" algn="l">
              <a:lnSpc>
                <a:spcPct val="100000"/>
              </a:lnSpc>
              <a:spcBef>
                <a:spcPts val="200"/>
              </a:spcBef>
              <a:spcAft>
                <a:spcPts val="0"/>
              </a:spcAft>
              <a:buClr>
                <a:srgbClr val="FFFF00"/>
              </a:buClr>
              <a:buSzPts val="1200"/>
              <a:buFont typeface="Gill Sans"/>
              <a:buNone/>
              <a:defRPr b="1" sz="1200"/>
            </a:lvl8pPr>
            <a:lvl9pPr indent="-228600" lvl="8" marL="4114800" rtl="0" algn="l">
              <a:lnSpc>
                <a:spcPct val="100000"/>
              </a:lnSpc>
              <a:spcBef>
                <a:spcPts val="200"/>
              </a:spcBef>
              <a:spcAft>
                <a:spcPts val="0"/>
              </a:spcAft>
              <a:buClr>
                <a:srgbClr val="FFFF00"/>
              </a:buClr>
              <a:buSzPts val="1200"/>
              <a:buFont typeface="Gill Sans"/>
              <a:buNone/>
              <a:defRPr b="1" sz="1200"/>
            </a:lvl9pPr>
          </a:lstStyle>
          <a:p/>
        </p:txBody>
      </p:sp>
      <p:sp>
        <p:nvSpPr>
          <p:cNvPr id="356" name="Google Shape;356;p63"/>
          <p:cNvSpPr txBox="1"/>
          <p:nvPr>
            <p:ph idx="4" type="body"/>
          </p:nvPr>
        </p:nvSpPr>
        <p:spPr>
          <a:xfrm>
            <a:off x="4645026" y="1631156"/>
            <a:ext cx="4041600" cy="2963400"/>
          </a:xfrm>
          <a:prstGeom prst="rect">
            <a:avLst/>
          </a:prstGeom>
          <a:noFill/>
          <a:ln>
            <a:noFill/>
          </a:ln>
        </p:spPr>
        <p:txBody>
          <a:bodyPr anchorCtr="0" anchor="t" bIns="45700" lIns="91425" spcFirstLastPara="1" rIns="91425" wrap="square" tIns="45700">
            <a:noAutofit/>
          </a:bodyPr>
          <a:lstStyle>
            <a:lvl1pPr indent="-342900" lvl="0" marL="457200" rtl="0" algn="l">
              <a:lnSpc>
                <a:spcPct val="100000"/>
              </a:lnSpc>
              <a:spcBef>
                <a:spcPts val="400"/>
              </a:spcBef>
              <a:spcAft>
                <a:spcPts val="0"/>
              </a:spcAft>
              <a:buClr>
                <a:srgbClr val="FFFF00"/>
              </a:buClr>
              <a:buSzPts val="1800"/>
              <a:buFont typeface="Gill Sans"/>
              <a:buChar char="•"/>
              <a:defRPr sz="1800"/>
            </a:lvl1pPr>
            <a:lvl2pPr indent="-323850" lvl="1" marL="914400" rtl="0" algn="l">
              <a:lnSpc>
                <a:spcPct val="100000"/>
              </a:lnSpc>
              <a:spcBef>
                <a:spcPts val="300"/>
              </a:spcBef>
              <a:spcAft>
                <a:spcPts val="0"/>
              </a:spcAft>
              <a:buClr>
                <a:schemeClr val="lt1"/>
              </a:buClr>
              <a:buSzPts val="1500"/>
              <a:buChar char="•"/>
              <a:defRPr sz="1500"/>
            </a:lvl2pPr>
            <a:lvl3pPr indent="-317500" lvl="2" marL="1371600" rtl="0" algn="l">
              <a:lnSpc>
                <a:spcPct val="100000"/>
              </a:lnSpc>
              <a:spcBef>
                <a:spcPts val="300"/>
              </a:spcBef>
              <a:spcAft>
                <a:spcPts val="0"/>
              </a:spcAft>
              <a:buClr>
                <a:srgbClr val="FFFF00"/>
              </a:buClr>
              <a:buSzPts val="1400"/>
              <a:buFont typeface="Gill Sans"/>
              <a:buChar char="•"/>
              <a:defRPr sz="1400"/>
            </a:lvl3pPr>
            <a:lvl4pPr indent="-304800" lvl="3" marL="1828800" rtl="0" algn="l">
              <a:lnSpc>
                <a:spcPct val="100000"/>
              </a:lnSpc>
              <a:spcBef>
                <a:spcPts val="200"/>
              </a:spcBef>
              <a:spcAft>
                <a:spcPts val="0"/>
              </a:spcAft>
              <a:buClr>
                <a:srgbClr val="FFFF00"/>
              </a:buClr>
              <a:buSzPts val="1200"/>
              <a:buFont typeface="Gill Sans"/>
              <a:buChar char="–"/>
              <a:defRPr sz="1200"/>
            </a:lvl4pPr>
            <a:lvl5pPr indent="-304800" lvl="4" marL="2286000" rtl="0" algn="l">
              <a:lnSpc>
                <a:spcPct val="100000"/>
              </a:lnSpc>
              <a:spcBef>
                <a:spcPts val="200"/>
              </a:spcBef>
              <a:spcAft>
                <a:spcPts val="0"/>
              </a:spcAft>
              <a:buClr>
                <a:srgbClr val="FFFF00"/>
              </a:buClr>
              <a:buSzPts val="1200"/>
              <a:buFont typeface="Gill Sans"/>
              <a:buChar char="»"/>
              <a:defRPr sz="1200"/>
            </a:lvl5pPr>
            <a:lvl6pPr indent="-304800" lvl="5" marL="2743200" rtl="0" algn="l">
              <a:lnSpc>
                <a:spcPct val="100000"/>
              </a:lnSpc>
              <a:spcBef>
                <a:spcPts val="200"/>
              </a:spcBef>
              <a:spcAft>
                <a:spcPts val="0"/>
              </a:spcAft>
              <a:buClr>
                <a:srgbClr val="FFFF00"/>
              </a:buClr>
              <a:buSzPts val="1200"/>
              <a:buFont typeface="Gill Sans"/>
              <a:buChar char="»"/>
              <a:defRPr sz="1200"/>
            </a:lvl6pPr>
            <a:lvl7pPr indent="-304800" lvl="6" marL="3200400" rtl="0" algn="l">
              <a:lnSpc>
                <a:spcPct val="100000"/>
              </a:lnSpc>
              <a:spcBef>
                <a:spcPts val="200"/>
              </a:spcBef>
              <a:spcAft>
                <a:spcPts val="0"/>
              </a:spcAft>
              <a:buClr>
                <a:srgbClr val="FFFF00"/>
              </a:buClr>
              <a:buSzPts val="1200"/>
              <a:buFont typeface="Gill Sans"/>
              <a:buChar char="»"/>
              <a:defRPr sz="1200"/>
            </a:lvl7pPr>
            <a:lvl8pPr indent="-304800" lvl="7" marL="3657600" rtl="0" algn="l">
              <a:lnSpc>
                <a:spcPct val="100000"/>
              </a:lnSpc>
              <a:spcBef>
                <a:spcPts val="200"/>
              </a:spcBef>
              <a:spcAft>
                <a:spcPts val="0"/>
              </a:spcAft>
              <a:buClr>
                <a:srgbClr val="FFFF00"/>
              </a:buClr>
              <a:buSzPts val="1200"/>
              <a:buFont typeface="Gill Sans"/>
              <a:buChar char="»"/>
              <a:defRPr sz="1200"/>
            </a:lvl8pPr>
            <a:lvl9pPr indent="-304800" lvl="8" marL="4114800" rtl="0" algn="l">
              <a:lnSpc>
                <a:spcPct val="100000"/>
              </a:lnSpc>
              <a:spcBef>
                <a:spcPts val="200"/>
              </a:spcBef>
              <a:spcAft>
                <a:spcPts val="0"/>
              </a:spcAft>
              <a:buClr>
                <a:srgbClr val="FFFF00"/>
              </a:buClr>
              <a:buSzPts val="1200"/>
              <a:buFont typeface="Gill Sans"/>
              <a:buChar char="»"/>
              <a:defRPr sz="1200"/>
            </a:lvl9pPr>
          </a:lstStyle>
          <a:p/>
        </p:txBody>
      </p:sp>
      <p:sp>
        <p:nvSpPr>
          <p:cNvPr id="357" name="Google Shape;357;p63"/>
          <p:cNvSpPr txBox="1"/>
          <p:nvPr>
            <p:ph idx="10" type="dt"/>
          </p:nvPr>
        </p:nvSpPr>
        <p:spPr>
          <a:xfrm>
            <a:off x="457200" y="4683919"/>
            <a:ext cx="2133600" cy="357300"/>
          </a:xfrm>
          <a:prstGeom prst="rect">
            <a:avLst/>
          </a:prstGeom>
          <a:noFill/>
          <a:ln>
            <a:noFill/>
          </a:ln>
        </p:spPr>
        <p:txBody>
          <a:bodyPr anchorCtr="0" anchor="t" bIns="45700" lIns="91425" spcFirstLastPara="1" rIns="91425" wrap="square" tIns="45700">
            <a:noAutofit/>
          </a:bodyPr>
          <a:lstStyle>
            <a:lvl1pPr lvl="0" rtl="0" algn="l">
              <a:spcBef>
                <a:spcPts val="0"/>
              </a:spcBef>
              <a:spcAft>
                <a:spcPts val="0"/>
              </a:spcAft>
              <a:buClr>
                <a:schemeClr val="dk1"/>
              </a:buClr>
              <a:buSzPts val="1400"/>
              <a:buFont typeface="Arial"/>
              <a:buNone/>
              <a:defRPr/>
            </a:lvl1pPr>
            <a:lvl2pPr lvl="1" rtl="0" algn="l">
              <a:spcBef>
                <a:spcPts val="0"/>
              </a:spcBef>
              <a:spcAft>
                <a:spcPts val="0"/>
              </a:spcAft>
              <a:buClr>
                <a:schemeClr val="dk1"/>
              </a:buClr>
              <a:buSzPts val="1400"/>
              <a:buFont typeface="Gill Sans"/>
              <a:buNone/>
              <a:defRPr/>
            </a:lvl2pPr>
            <a:lvl3pPr lvl="2" rtl="0" algn="l">
              <a:spcBef>
                <a:spcPts val="0"/>
              </a:spcBef>
              <a:spcAft>
                <a:spcPts val="0"/>
              </a:spcAft>
              <a:buClr>
                <a:schemeClr val="dk1"/>
              </a:buClr>
              <a:buSzPts val="1400"/>
              <a:buFont typeface="Gill Sans"/>
              <a:buNone/>
              <a:defRPr/>
            </a:lvl3pPr>
            <a:lvl4pPr lvl="3" rtl="0" algn="l">
              <a:spcBef>
                <a:spcPts val="0"/>
              </a:spcBef>
              <a:spcAft>
                <a:spcPts val="0"/>
              </a:spcAft>
              <a:buClr>
                <a:schemeClr val="dk1"/>
              </a:buClr>
              <a:buSzPts val="1400"/>
              <a:buFont typeface="Gill Sans"/>
              <a:buNone/>
              <a:defRPr/>
            </a:lvl4pPr>
            <a:lvl5pPr lvl="4" rtl="0" algn="l">
              <a:spcBef>
                <a:spcPts val="0"/>
              </a:spcBef>
              <a:spcAft>
                <a:spcPts val="0"/>
              </a:spcAft>
              <a:buClr>
                <a:schemeClr val="dk1"/>
              </a:buClr>
              <a:buSzPts val="1400"/>
              <a:buFont typeface="Gill Sans"/>
              <a:buNone/>
              <a:defRPr/>
            </a:lvl5pPr>
            <a:lvl6pPr lvl="5" rtl="0" algn="l">
              <a:spcBef>
                <a:spcPts val="0"/>
              </a:spcBef>
              <a:spcAft>
                <a:spcPts val="0"/>
              </a:spcAft>
              <a:buClr>
                <a:schemeClr val="dk1"/>
              </a:buClr>
              <a:buSzPts val="1400"/>
              <a:buFont typeface="Gill Sans"/>
              <a:buNone/>
              <a:defRPr/>
            </a:lvl6pPr>
            <a:lvl7pPr lvl="6" rtl="0" algn="l">
              <a:spcBef>
                <a:spcPts val="0"/>
              </a:spcBef>
              <a:spcAft>
                <a:spcPts val="0"/>
              </a:spcAft>
              <a:buClr>
                <a:schemeClr val="dk1"/>
              </a:buClr>
              <a:buSzPts val="1400"/>
              <a:buFont typeface="Gill Sans"/>
              <a:buNone/>
              <a:defRPr/>
            </a:lvl7pPr>
            <a:lvl8pPr lvl="7" rtl="0" algn="l">
              <a:spcBef>
                <a:spcPts val="0"/>
              </a:spcBef>
              <a:spcAft>
                <a:spcPts val="0"/>
              </a:spcAft>
              <a:buClr>
                <a:schemeClr val="dk1"/>
              </a:buClr>
              <a:buSzPts val="1400"/>
              <a:buFont typeface="Gill Sans"/>
              <a:buNone/>
              <a:defRPr/>
            </a:lvl8pPr>
            <a:lvl9pPr lvl="8" rtl="0" algn="l">
              <a:spcBef>
                <a:spcPts val="0"/>
              </a:spcBef>
              <a:spcAft>
                <a:spcPts val="0"/>
              </a:spcAft>
              <a:buClr>
                <a:schemeClr val="dk1"/>
              </a:buClr>
              <a:buSzPts val="1400"/>
              <a:buFont typeface="Gill Sans"/>
              <a:buNone/>
              <a:defRPr/>
            </a:lvl9pPr>
          </a:lstStyle>
          <a:p/>
        </p:txBody>
      </p:sp>
      <p:sp>
        <p:nvSpPr>
          <p:cNvPr id="358" name="Google Shape;358;p63"/>
          <p:cNvSpPr txBox="1"/>
          <p:nvPr>
            <p:ph idx="11" type="ftr"/>
          </p:nvPr>
        </p:nvSpPr>
        <p:spPr>
          <a:xfrm>
            <a:off x="3124200" y="4683919"/>
            <a:ext cx="2895600" cy="357300"/>
          </a:xfrm>
          <a:prstGeom prst="rect">
            <a:avLst/>
          </a:prstGeom>
          <a:noFill/>
          <a:ln>
            <a:noFill/>
          </a:ln>
        </p:spPr>
        <p:txBody>
          <a:bodyPr anchorCtr="0" anchor="t" bIns="45700" lIns="91425" spcFirstLastPara="1" rIns="91425" wrap="square" tIns="45700">
            <a:noAutofit/>
          </a:bodyPr>
          <a:lstStyle>
            <a:lvl1pPr lvl="0" rtl="0" algn="ctr">
              <a:spcBef>
                <a:spcPts val="0"/>
              </a:spcBef>
              <a:spcAft>
                <a:spcPts val="0"/>
              </a:spcAft>
              <a:buClr>
                <a:srgbClr val="66CCFF"/>
              </a:buClr>
              <a:buSzPts val="1400"/>
              <a:buFont typeface="Arial"/>
              <a:buNone/>
              <a:defRPr/>
            </a:lvl1pPr>
            <a:lvl2pPr lvl="1" rtl="0" algn="l">
              <a:spcBef>
                <a:spcPts val="0"/>
              </a:spcBef>
              <a:spcAft>
                <a:spcPts val="0"/>
              </a:spcAft>
              <a:buClr>
                <a:schemeClr val="dk1"/>
              </a:buClr>
              <a:buSzPts val="1400"/>
              <a:buFont typeface="Gill Sans"/>
              <a:buNone/>
              <a:defRPr/>
            </a:lvl2pPr>
            <a:lvl3pPr lvl="2" rtl="0" algn="l">
              <a:spcBef>
                <a:spcPts val="0"/>
              </a:spcBef>
              <a:spcAft>
                <a:spcPts val="0"/>
              </a:spcAft>
              <a:buClr>
                <a:schemeClr val="dk1"/>
              </a:buClr>
              <a:buSzPts val="1400"/>
              <a:buFont typeface="Gill Sans"/>
              <a:buNone/>
              <a:defRPr/>
            </a:lvl3pPr>
            <a:lvl4pPr lvl="3" rtl="0" algn="l">
              <a:spcBef>
                <a:spcPts val="0"/>
              </a:spcBef>
              <a:spcAft>
                <a:spcPts val="0"/>
              </a:spcAft>
              <a:buClr>
                <a:schemeClr val="dk1"/>
              </a:buClr>
              <a:buSzPts val="1400"/>
              <a:buFont typeface="Gill Sans"/>
              <a:buNone/>
              <a:defRPr/>
            </a:lvl4pPr>
            <a:lvl5pPr lvl="4" rtl="0" algn="l">
              <a:spcBef>
                <a:spcPts val="0"/>
              </a:spcBef>
              <a:spcAft>
                <a:spcPts val="0"/>
              </a:spcAft>
              <a:buClr>
                <a:schemeClr val="dk1"/>
              </a:buClr>
              <a:buSzPts val="1400"/>
              <a:buFont typeface="Gill Sans"/>
              <a:buNone/>
              <a:defRPr/>
            </a:lvl5pPr>
            <a:lvl6pPr lvl="5" rtl="0" algn="l">
              <a:spcBef>
                <a:spcPts val="0"/>
              </a:spcBef>
              <a:spcAft>
                <a:spcPts val="0"/>
              </a:spcAft>
              <a:buClr>
                <a:schemeClr val="dk1"/>
              </a:buClr>
              <a:buSzPts val="1400"/>
              <a:buFont typeface="Gill Sans"/>
              <a:buNone/>
              <a:defRPr/>
            </a:lvl6pPr>
            <a:lvl7pPr lvl="6" rtl="0" algn="l">
              <a:spcBef>
                <a:spcPts val="0"/>
              </a:spcBef>
              <a:spcAft>
                <a:spcPts val="0"/>
              </a:spcAft>
              <a:buClr>
                <a:schemeClr val="dk1"/>
              </a:buClr>
              <a:buSzPts val="1400"/>
              <a:buFont typeface="Gill Sans"/>
              <a:buNone/>
              <a:defRPr/>
            </a:lvl7pPr>
            <a:lvl8pPr lvl="7" rtl="0" algn="l">
              <a:spcBef>
                <a:spcPts val="0"/>
              </a:spcBef>
              <a:spcAft>
                <a:spcPts val="0"/>
              </a:spcAft>
              <a:buClr>
                <a:schemeClr val="dk1"/>
              </a:buClr>
              <a:buSzPts val="1400"/>
              <a:buFont typeface="Gill Sans"/>
              <a:buNone/>
              <a:defRPr/>
            </a:lvl8pPr>
            <a:lvl9pPr lvl="8" rtl="0" algn="l">
              <a:spcBef>
                <a:spcPts val="0"/>
              </a:spcBef>
              <a:spcAft>
                <a:spcPts val="0"/>
              </a:spcAft>
              <a:buClr>
                <a:schemeClr val="dk1"/>
              </a:buClr>
              <a:buSzPts val="1400"/>
              <a:buFont typeface="Gill Sans"/>
              <a:buNone/>
              <a:defRPr/>
            </a:lvl9pPr>
          </a:lstStyle>
          <a:p/>
        </p:txBody>
      </p:sp>
      <p:sp>
        <p:nvSpPr>
          <p:cNvPr id="359" name="Google Shape;359;p63"/>
          <p:cNvSpPr txBox="1"/>
          <p:nvPr>
            <p:ph idx="12" type="sldNum"/>
          </p:nvPr>
        </p:nvSpPr>
        <p:spPr>
          <a:xfrm>
            <a:off x="6553200" y="4683919"/>
            <a:ext cx="2133600" cy="357300"/>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spcAft>
                <a:spcPts val="0"/>
              </a:spcAft>
              <a:buClr>
                <a:srgbClr val="66CCFF"/>
              </a:buClr>
              <a:buSzPts val="1100"/>
              <a:buFont typeface="Arial"/>
              <a:buNone/>
              <a:defRPr b="0" i="0" sz="1100" u="none" cap="none" strike="noStrike">
                <a:solidFill>
                  <a:srgbClr val="66CCFF"/>
                </a:solidFill>
                <a:latin typeface="Arial"/>
                <a:ea typeface="Arial"/>
                <a:cs typeface="Arial"/>
                <a:sym typeface="Arial"/>
              </a:defRPr>
            </a:lvl1pPr>
            <a:lvl2pPr indent="0" lvl="1" marL="0" marR="0" rtl="0" algn="r">
              <a:spcBef>
                <a:spcPts val="0"/>
              </a:spcBef>
              <a:spcAft>
                <a:spcPts val="0"/>
              </a:spcAft>
              <a:buClr>
                <a:srgbClr val="66CCFF"/>
              </a:buClr>
              <a:buSzPts val="1100"/>
              <a:buFont typeface="Arial"/>
              <a:buNone/>
              <a:defRPr b="0" i="0" sz="1100" u="none" cap="none" strike="noStrike">
                <a:solidFill>
                  <a:srgbClr val="66CCFF"/>
                </a:solidFill>
                <a:latin typeface="Arial"/>
                <a:ea typeface="Arial"/>
                <a:cs typeface="Arial"/>
                <a:sym typeface="Arial"/>
              </a:defRPr>
            </a:lvl2pPr>
            <a:lvl3pPr indent="0" lvl="2" marL="0" marR="0" rtl="0" algn="r">
              <a:spcBef>
                <a:spcPts val="0"/>
              </a:spcBef>
              <a:spcAft>
                <a:spcPts val="0"/>
              </a:spcAft>
              <a:buClr>
                <a:srgbClr val="66CCFF"/>
              </a:buClr>
              <a:buSzPts val="1100"/>
              <a:buFont typeface="Arial"/>
              <a:buNone/>
              <a:defRPr b="0" i="0" sz="1100" u="none" cap="none" strike="noStrike">
                <a:solidFill>
                  <a:srgbClr val="66CCFF"/>
                </a:solidFill>
                <a:latin typeface="Arial"/>
                <a:ea typeface="Arial"/>
                <a:cs typeface="Arial"/>
                <a:sym typeface="Arial"/>
              </a:defRPr>
            </a:lvl3pPr>
            <a:lvl4pPr indent="0" lvl="3" marL="0" marR="0" rtl="0" algn="r">
              <a:spcBef>
                <a:spcPts val="0"/>
              </a:spcBef>
              <a:spcAft>
                <a:spcPts val="0"/>
              </a:spcAft>
              <a:buClr>
                <a:srgbClr val="66CCFF"/>
              </a:buClr>
              <a:buSzPts val="1100"/>
              <a:buFont typeface="Arial"/>
              <a:buNone/>
              <a:defRPr b="0" i="0" sz="1100" u="none" cap="none" strike="noStrike">
                <a:solidFill>
                  <a:srgbClr val="66CCFF"/>
                </a:solidFill>
                <a:latin typeface="Arial"/>
                <a:ea typeface="Arial"/>
                <a:cs typeface="Arial"/>
                <a:sym typeface="Arial"/>
              </a:defRPr>
            </a:lvl4pPr>
            <a:lvl5pPr indent="0" lvl="4" marL="0" marR="0" rtl="0" algn="r">
              <a:spcBef>
                <a:spcPts val="0"/>
              </a:spcBef>
              <a:spcAft>
                <a:spcPts val="0"/>
              </a:spcAft>
              <a:buClr>
                <a:srgbClr val="66CCFF"/>
              </a:buClr>
              <a:buSzPts val="1100"/>
              <a:buFont typeface="Arial"/>
              <a:buNone/>
              <a:defRPr b="0" i="0" sz="1100" u="none" cap="none" strike="noStrike">
                <a:solidFill>
                  <a:srgbClr val="66CCFF"/>
                </a:solidFill>
                <a:latin typeface="Arial"/>
                <a:ea typeface="Arial"/>
                <a:cs typeface="Arial"/>
                <a:sym typeface="Arial"/>
              </a:defRPr>
            </a:lvl5pPr>
            <a:lvl6pPr indent="0" lvl="5" marL="0" marR="0" rtl="0" algn="r">
              <a:spcBef>
                <a:spcPts val="0"/>
              </a:spcBef>
              <a:spcAft>
                <a:spcPts val="0"/>
              </a:spcAft>
              <a:buClr>
                <a:srgbClr val="66CCFF"/>
              </a:buClr>
              <a:buSzPts val="1100"/>
              <a:buFont typeface="Arial"/>
              <a:buNone/>
              <a:defRPr b="0" i="0" sz="1100" u="none" cap="none" strike="noStrike">
                <a:solidFill>
                  <a:srgbClr val="66CCFF"/>
                </a:solidFill>
                <a:latin typeface="Arial"/>
                <a:ea typeface="Arial"/>
                <a:cs typeface="Arial"/>
                <a:sym typeface="Arial"/>
              </a:defRPr>
            </a:lvl6pPr>
            <a:lvl7pPr indent="0" lvl="6" marL="0" marR="0" rtl="0" algn="r">
              <a:spcBef>
                <a:spcPts val="0"/>
              </a:spcBef>
              <a:spcAft>
                <a:spcPts val="0"/>
              </a:spcAft>
              <a:buClr>
                <a:srgbClr val="66CCFF"/>
              </a:buClr>
              <a:buSzPts val="1100"/>
              <a:buFont typeface="Arial"/>
              <a:buNone/>
              <a:defRPr b="0" i="0" sz="1100" u="none" cap="none" strike="noStrike">
                <a:solidFill>
                  <a:srgbClr val="66CCFF"/>
                </a:solidFill>
                <a:latin typeface="Arial"/>
                <a:ea typeface="Arial"/>
                <a:cs typeface="Arial"/>
                <a:sym typeface="Arial"/>
              </a:defRPr>
            </a:lvl7pPr>
            <a:lvl8pPr indent="0" lvl="7" marL="0" marR="0" rtl="0" algn="r">
              <a:spcBef>
                <a:spcPts val="0"/>
              </a:spcBef>
              <a:spcAft>
                <a:spcPts val="0"/>
              </a:spcAft>
              <a:buClr>
                <a:srgbClr val="66CCFF"/>
              </a:buClr>
              <a:buSzPts val="1100"/>
              <a:buFont typeface="Arial"/>
              <a:buNone/>
              <a:defRPr b="0" i="0" sz="1100" u="none" cap="none" strike="noStrike">
                <a:solidFill>
                  <a:srgbClr val="66CCFF"/>
                </a:solidFill>
                <a:latin typeface="Arial"/>
                <a:ea typeface="Arial"/>
                <a:cs typeface="Arial"/>
                <a:sym typeface="Arial"/>
              </a:defRPr>
            </a:lvl8pPr>
            <a:lvl9pPr indent="0" lvl="8" marL="0" marR="0" rtl="0" algn="r">
              <a:spcBef>
                <a:spcPts val="0"/>
              </a:spcBef>
              <a:spcAft>
                <a:spcPts val="0"/>
              </a:spcAft>
              <a:buClr>
                <a:srgbClr val="66CCFF"/>
              </a:buClr>
              <a:buSzPts val="1100"/>
              <a:buFont typeface="Arial"/>
              <a:buNone/>
              <a:defRPr b="0" i="0" sz="1100" u="none" cap="none" strike="noStrike">
                <a:solidFill>
                  <a:srgbClr val="66CC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60" name="Shape 360"/>
        <p:cNvGrpSpPr/>
        <p:nvPr/>
      </p:nvGrpSpPr>
      <p:grpSpPr>
        <a:xfrm>
          <a:off x="0" y="0"/>
          <a:ext cx="0" cy="0"/>
          <a:chOff x="0" y="0"/>
          <a:chExt cx="0" cy="0"/>
        </a:xfrm>
      </p:grpSpPr>
      <p:sp>
        <p:nvSpPr>
          <p:cNvPr id="361" name="Google Shape;361;p64"/>
          <p:cNvSpPr txBox="1"/>
          <p:nvPr>
            <p:ph type="title"/>
          </p:nvPr>
        </p:nvSpPr>
        <p:spPr>
          <a:xfrm>
            <a:off x="457200" y="114301"/>
            <a:ext cx="8229600" cy="480000"/>
          </a:xfrm>
          <a:prstGeom prst="rect">
            <a:avLst/>
          </a:prstGeom>
          <a:solidFill>
            <a:schemeClr val="lt1"/>
          </a:solidFill>
          <a:ln cap="flat" cmpd="sng" w="28575">
            <a:solidFill>
              <a:schemeClr val="lt2"/>
            </a:solidFill>
            <a:prstDash val="solid"/>
            <a:miter lim="800000"/>
            <a:headEnd len="sm" w="sm" type="none"/>
            <a:tailEnd len="sm" w="sm" type="none"/>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62" name="Google Shape;362;p64"/>
          <p:cNvSpPr txBox="1"/>
          <p:nvPr>
            <p:ph idx="10" type="dt"/>
          </p:nvPr>
        </p:nvSpPr>
        <p:spPr>
          <a:xfrm>
            <a:off x="457200" y="4683919"/>
            <a:ext cx="2133600" cy="357300"/>
          </a:xfrm>
          <a:prstGeom prst="rect">
            <a:avLst/>
          </a:prstGeom>
          <a:noFill/>
          <a:ln>
            <a:noFill/>
          </a:ln>
        </p:spPr>
        <p:txBody>
          <a:bodyPr anchorCtr="0" anchor="t" bIns="45700" lIns="91425" spcFirstLastPara="1" rIns="91425" wrap="square" tIns="45700">
            <a:noAutofit/>
          </a:bodyPr>
          <a:lstStyle>
            <a:lvl1pPr lvl="0" rtl="0" algn="l">
              <a:spcBef>
                <a:spcPts val="0"/>
              </a:spcBef>
              <a:spcAft>
                <a:spcPts val="0"/>
              </a:spcAft>
              <a:buClr>
                <a:schemeClr val="dk1"/>
              </a:buClr>
              <a:buSzPts val="1400"/>
              <a:buFont typeface="Arial"/>
              <a:buNone/>
              <a:defRPr/>
            </a:lvl1pPr>
            <a:lvl2pPr lvl="1" rtl="0" algn="l">
              <a:spcBef>
                <a:spcPts val="0"/>
              </a:spcBef>
              <a:spcAft>
                <a:spcPts val="0"/>
              </a:spcAft>
              <a:buClr>
                <a:schemeClr val="dk1"/>
              </a:buClr>
              <a:buSzPts val="1400"/>
              <a:buFont typeface="Gill Sans"/>
              <a:buNone/>
              <a:defRPr/>
            </a:lvl2pPr>
            <a:lvl3pPr lvl="2" rtl="0" algn="l">
              <a:spcBef>
                <a:spcPts val="0"/>
              </a:spcBef>
              <a:spcAft>
                <a:spcPts val="0"/>
              </a:spcAft>
              <a:buClr>
                <a:schemeClr val="dk1"/>
              </a:buClr>
              <a:buSzPts val="1400"/>
              <a:buFont typeface="Gill Sans"/>
              <a:buNone/>
              <a:defRPr/>
            </a:lvl3pPr>
            <a:lvl4pPr lvl="3" rtl="0" algn="l">
              <a:spcBef>
                <a:spcPts val="0"/>
              </a:spcBef>
              <a:spcAft>
                <a:spcPts val="0"/>
              </a:spcAft>
              <a:buClr>
                <a:schemeClr val="dk1"/>
              </a:buClr>
              <a:buSzPts val="1400"/>
              <a:buFont typeface="Gill Sans"/>
              <a:buNone/>
              <a:defRPr/>
            </a:lvl4pPr>
            <a:lvl5pPr lvl="4" rtl="0" algn="l">
              <a:spcBef>
                <a:spcPts val="0"/>
              </a:spcBef>
              <a:spcAft>
                <a:spcPts val="0"/>
              </a:spcAft>
              <a:buClr>
                <a:schemeClr val="dk1"/>
              </a:buClr>
              <a:buSzPts val="1400"/>
              <a:buFont typeface="Gill Sans"/>
              <a:buNone/>
              <a:defRPr/>
            </a:lvl5pPr>
            <a:lvl6pPr lvl="5" rtl="0" algn="l">
              <a:spcBef>
                <a:spcPts val="0"/>
              </a:spcBef>
              <a:spcAft>
                <a:spcPts val="0"/>
              </a:spcAft>
              <a:buClr>
                <a:schemeClr val="dk1"/>
              </a:buClr>
              <a:buSzPts val="1400"/>
              <a:buFont typeface="Gill Sans"/>
              <a:buNone/>
              <a:defRPr/>
            </a:lvl6pPr>
            <a:lvl7pPr lvl="6" rtl="0" algn="l">
              <a:spcBef>
                <a:spcPts val="0"/>
              </a:spcBef>
              <a:spcAft>
                <a:spcPts val="0"/>
              </a:spcAft>
              <a:buClr>
                <a:schemeClr val="dk1"/>
              </a:buClr>
              <a:buSzPts val="1400"/>
              <a:buFont typeface="Gill Sans"/>
              <a:buNone/>
              <a:defRPr/>
            </a:lvl7pPr>
            <a:lvl8pPr lvl="7" rtl="0" algn="l">
              <a:spcBef>
                <a:spcPts val="0"/>
              </a:spcBef>
              <a:spcAft>
                <a:spcPts val="0"/>
              </a:spcAft>
              <a:buClr>
                <a:schemeClr val="dk1"/>
              </a:buClr>
              <a:buSzPts val="1400"/>
              <a:buFont typeface="Gill Sans"/>
              <a:buNone/>
              <a:defRPr/>
            </a:lvl8pPr>
            <a:lvl9pPr lvl="8" rtl="0" algn="l">
              <a:spcBef>
                <a:spcPts val="0"/>
              </a:spcBef>
              <a:spcAft>
                <a:spcPts val="0"/>
              </a:spcAft>
              <a:buClr>
                <a:schemeClr val="dk1"/>
              </a:buClr>
              <a:buSzPts val="1400"/>
              <a:buFont typeface="Gill Sans"/>
              <a:buNone/>
              <a:defRPr/>
            </a:lvl9pPr>
          </a:lstStyle>
          <a:p/>
        </p:txBody>
      </p:sp>
      <p:sp>
        <p:nvSpPr>
          <p:cNvPr id="363" name="Google Shape;363;p64"/>
          <p:cNvSpPr txBox="1"/>
          <p:nvPr>
            <p:ph idx="11" type="ftr"/>
          </p:nvPr>
        </p:nvSpPr>
        <p:spPr>
          <a:xfrm>
            <a:off x="3124200" y="4683919"/>
            <a:ext cx="2895600" cy="357300"/>
          </a:xfrm>
          <a:prstGeom prst="rect">
            <a:avLst/>
          </a:prstGeom>
          <a:noFill/>
          <a:ln>
            <a:noFill/>
          </a:ln>
        </p:spPr>
        <p:txBody>
          <a:bodyPr anchorCtr="0" anchor="t" bIns="45700" lIns="91425" spcFirstLastPara="1" rIns="91425" wrap="square" tIns="45700">
            <a:noAutofit/>
          </a:bodyPr>
          <a:lstStyle>
            <a:lvl1pPr lvl="0" rtl="0" algn="ctr">
              <a:spcBef>
                <a:spcPts val="0"/>
              </a:spcBef>
              <a:spcAft>
                <a:spcPts val="0"/>
              </a:spcAft>
              <a:buClr>
                <a:srgbClr val="66CCFF"/>
              </a:buClr>
              <a:buSzPts val="1400"/>
              <a:buFont typeface="Arial"/>
              <a:buNone/>
              <a:defRPr/>
            </a:lvl1pPr>
            <a:lvl2pPr lvl="1" rtl="0" algn="l">
              <a:spcBef>
                <a:spcPts val="0"/>
              </a:spcBef>
              <a:spcAft>
                <a:spcPts val="0"/>
              </a:spcAft>
              <a:buClr>
                <a:schemeClr val="dk1"/>
              </a:buClr>
              <a:buSzPts val="1400"/>
              <a:buFont typeface="Gill Sans"/>
              <a:buNone/>
              <a:defRPr/>
            </a:lvl2pPr>
            <a:lvl3pPr lvl="2" rtl="0" algn="l">
              <a:spcBef>
                <a:spcPts val="0"/>
              </a:spcBef>
              <a:spcAft>
                <a:spcPts val="0"/>
              </a:spcAft>
              <a:buClr>
                <a:schemeClr val="dk1"/>
              </a:buClr>
              <a:buSzPts val="1400"/>
              <a:buFont typeface="Gill Sans"/>
              <a:buNone/>
              <a:defRPr/>
            </a:lvl3pPr>
            <a:lvl4pPr lvl="3" rtl="0" algn="l">
              <a:spcBef>
                <a:spcPts val="0"/>
              </a:spcBef>
              <a:spcAft>
                <a:spcPts val="0"/>
              </a:spcAft>
              <a:buClr>
                <a:schemeClr val="dk1"/>
              </a:buClr>
              <a:buSzPts val="1400"/>
              <a:buFont typeface="Gill Sans"/>
              <a:buNone/>
              <a:defRPr/>
            </a:lvl4pPr>
            <a:lvl5pPr lvl="4" rtl="0" algn="l">
              <a:spcBef>
                <a:spcPts val="0"/>
              </a:spcBef>
              <a:spcAft>
                <a:spcPts val="0"/>
              </a:spcAft>
              <a:buClr>
                <a:schemeClr val="dk1"/>
              </a:buClr>
              <a:buSzPts val="1400"/>
              <a:buFont typeface="Gill Sans"/>
              <a:buNone/>
              <a:defRPr/>
            </a:lvl5pPr>
            <a:lvl6pPr lvl="5" rtl="0" algn="l">
              <a:spcBef>
                <a:spcPts val="0"/>
              </a:spcBef>
              <a:spcAft>
                <a:spcPts val="0"/>
              </a:spcAft>
              <a:buClr>
                <a:schemeClr val="dk1"/>
              </a:buClr>
              <a:buSzPts val="1400"/>
              <a:buFont typeface="Gill Sans"/>
              <a:buNone/>
              <a:defRPr/>
            </a:lvl6pPr>
            <a:lvl7pPr lvl="6" rtl="0" algn="l">
              <a:spcBef>
                <a:spcPts val="0"/>
              </a:spcBef>
              <a:spcAft>
                <a:spcPts val="0"/>
              </a:spcAft>
              <a:buClr>
                <a:schemeClr val="dk1"/>
              </a:buClr>
              <a:buSzPts val="1400"/>
              <a:buFont typeface="Gill Sans"/>
              <a:buNone/>
              <a:defRPr/>
            </a:lvl7pPr>
            <a:lvl8pPr lvl="7" rtl="0" algn="l">
              <a:spcBef>
                <a:spcPts val="0"/>
              </a:spcBef>
              <a:spcAft>
                <a:spcPts val="0"/>
              </a:spcAft>
              <a:buClr>
                <a:schemeClr val="dk1"/>
              </a:buClr>
              <a:buSzPts val="1400"/>
              <a:buFont typeface="Gill Sans"/>
              <a:buNone/>
              <a:defRPr/>
            </a:lvl8pPr>
            <a:lvl9pPr lvl="8" rtl="0" algn="l">
              <a:spcBef>
                <a:spcPts val="0"/>
              </a:spcBef>
              <a:spcAft>
                <a:spcPts val="0"/>
              </a:spcAft>
              <a:buClr>
                <a:schemeClr val="dk1"/>
              </a:buClr>
              <a:buSzPts val="1400"/>
              <a:buFont typeface="Gill Sans"/>
              <a:buNone/>
              <a:defRPr/>
            </a:lvl9pPr>
          </a:lstStyle>
          <a:p/>
        </p:txBody>
      </p:sp>
      <p:sp>
        <p:nvSpPr>
          <p:cNvPr id="364" name="Google Shape;364;p64"/>
          <p:cNvSpPr txBox="1"/>
          <p:nvPr>
            <p:ph idx="12" type="sldNum"/>
          </p:nvPr>
        </p:nvSpPr>
        <p:spPr>
          <a:xfrm>
            <a:off x="6553200" y="4683919"/>
            <a:ext cx="2133600" cy="357300"/>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spcAft>
                <a:spcPts val="0"/>
              </a:spcAft>
              <a:buClr>
                <a:srgbClr val="66CCFF"/>
              </a:buClr>
              <a:buSzPts val="1100"/>
              <a:buFont typeface="Arial"/>
              <a:buNone/>
              <a:defRPr b="0" i="0" sz="1100" u="none" cap="none" strike="noStrike">
                <a:solidFill>
                  <a:srgbClr val="66CCFF"/>
                </a:solidFill>
                <a:latin typeface="Arial"/>
                <a:ea typeface="Arial"/>
                <a:cs typeface="Arial"/>
                <a:sym typeface="Arial"/>
              </a:defRPr>
            </a:lvl1pPr>
            <a:lvl2pPr indent="0" lvl="1" marL="0" marR="0" rtl="0" algn="r">
              <a:spcBef>
                <a:spcPts val="0"/>
              </a:spcBef>
              <a:spcAft>
                <a:spcPts val="0"/>
              </a:spcAft>
              <a:buClr>
                <a:srgbClr val="66CCFF"/>
              </a:buClr>
              <a:buSzPts val="1100"/>
              <a:buFont typeface="Arial"/>
              <a:buNone/>
              <a:defRPr b="0" i="0" sz="1100" u="none" cap="none" strike="noStrike">
                <a:solidFill>
                  <a:srgbClr val="66CCFF"/>
                </a:solidFill>
                <a:latin typeface="Arial"/>
                <a:ea typeface="Arial"/>
                <a:cs typeface="Arial"/>
                <a:sym typeface="Arial"/>
              </a:defRPr>
            </a:lvl2pPr>
            <a:lvl3pPr indent="0" lvl="2" marL="0" marR="0" rtl="0" algn="r">
              <a:spcBef>
                <a:spcPts val="0"/>
              </a:spcBef>
              <a:spcAft>
                <a:spcPts val="0"/>
              </a:spcAft>
              <a:buClr>
                <a:srgbClr val="66CCFF"/>
              </a:buClr>
              <a:buSzPts val="1100"/>
              <a:buFont typeface="Arial"/>
              <a:buNone/>
              <a:defRPr b="0" i="0" sz="1100" u="none" cap="none" strike="noStrike">
                <a:solidFill>
                  <a:srgbClr val="66CCFF"/>
                </a:solidFill>
                <a:latin typeface="Arial"/>
                <a:ea typeface="Arial"/>
                <a:cs typeface="Arial"/>
                <a:sym typeface="Arial"/>
              </a:defRPr>
            </a:lvl3pPr>
            <a:lvl4pPr indent="0" lvl="3" marL="0" marR="0" rtl="0" algn="r">
              <a:spcBef>
                <a:spcPts val="0"/>
              </a:spcBef>
              <a:spcAft>
                <a:spcPts val="0"/>
              </a:spcAft>
              <a:buClr>
                <a:srgbClr val="66CCFF"/>
              </a:buClr>
              <a:buSzPts val="1100"/>
              <a:buFont typeface="Arial"/>
              <a:buNone/>
              <a:defRPr b="0" i="0" sz="1100" u="none" cap="none" strike="noStrike">
                <a:solidFill>
                  <a:srgbClr val="66CCFF"/>
                </a:solidFill>
                <a:latin typeface="Arial"/>
                <a:ea typeface="Arial"/>
                <a:cs typeface="Arial"/>
                <a:sym typeface="Arial"/>
              </a:defRPr>
            </a:lvl4pPr>
            <a:lvl5pPr indent="0" lvl="4" marL="0" marR="0" rtl="0" algn="r">
              <a:spcBef>
                <a:spcPts val="0"/>
              </a:spcBef>
              <a:spcAft>
                <a:spcPts val="0"/>
              </a:spcAft>
              <a:buClr>
                <a:srgbClr val="66CCFF"/>
              </a:buClr>
              <a:buSzPts val="1100"/>
              <a:buFont typeface="Arial"/>
              <a:buNone/>
              <a:defRPr b="0" i="0" sz="1100" u="none" cap="none" strike="noStrike">
                <a:solidFill>
                  <a:srgbClr val="66CCFF"/>
                </a:solidFill>
                <a:latin typeface="Arial"/>
                <a:ea typeface="Arial"/>
                <a:cs typeface="Arial"/>
                <a:sym typeface="Arial"/>
              </a:defRPr>
            </a:lvl5pPr>
            <a:lvl6pPr indent="0" lvl="5" marL="0" marR="0" rtl="0" algn="r">
              <a:spcBef>
                <a:spcPts val="0"/>
              </a:spcBef>
              <a:spcAft>
                <a:spcPts val="0"/>
              </a:spcAft>
              <a:buClr>
                <a:srgbClr val="66CCFF"/>
              </a:buClr>
              <a:buSzPts val="1100"/>
              <a:buFont typeface="Arial"/>
              <a:buNone/>
              <a:defRPr b="0" i="0" sz="1100" u="none" cap="none" strike="noStrike">
                <a:solidFill>
                  <a:srgbClr val="66CCFF"/>
                </a:solidFill>
                <a:latin typeface="Arial"/>
                <a:ea typeface="Arial"/>
                <a:cs typeface="Arial"/>
                <a:sym typeface="Arial"/>
              </a:defRPr>
            </a:lvl6pPr>
            <a:lvl7pPr indent="0" lvl="6" marL="0" marR="0" rtl="0" algn="r">
              <a:spcBef>
                <a:spcPts val="0"/>
              </a:spcBef>
              <a:spcAft>
                <a:spcPts val="0"/>
              </a:spcAft>
              <a:buClr>
                <a:srgbClr val="66CCFF"/>
              </a:buClr>
              <a:buSzPts val="1100"/>
              <a:buFont typeface="Arial"/>
              <a:buNone/>
              <a:defRPr b="0" i="0" sz="1100" u="none" cap="none" strike="noStrike">
                <a:solidFill>
                  <a:srgbClr val="66CCFF"/>
                </a:solidFill>
                <a:latin typeface="Arial"/>
                <a:ea typeface="Arial"/>
                <a:cs typeface="Arial"/>
                <a:sym typeface="Arial"/>
              </a:defRPr>
            </a:lvl7pPr>
            <a:lvl8pPr indent="0" lvl="7" marL="0" marR="0" rtl="0" algn="r">
              <a:spcBef>
                <a:spcPts val="0"/>
              </a:spcBef>
              <a:spcAft>
                <a:spcPts val="0"/>
              </a:spcAft>
              <a:buClr>
                <a:srgbClr val="66CCFF"/>
              </a:buClr>
              <a:buSzPts val="1100"/>
              <a:buFont typeface="Arial"/>
              <a:buNone/>
              <a:defRPr b="0" i="0" sz="1100" u="none" cap="none" strike="noStrike">
                <a:solidFill>
                  <a:srgbClr val="66CCFF"/>
                </a:solidFill>
                <a:latin typeface="Arial"/>
                <a:ea typeface="Arial"/>
                <a:cs typeface="Arial"/>
                <a:sym typeface="Arial"/>
              </a:defRPr>
            </a:lvl8pPr>
            <a:lvl9pPr indent="0" lvl="8" marL="0" marR="0" rtl="0" algn="r">
              <a:spcBef>
                <a:spcPts val="0"/>
              </a:spcBef>
              <a:spcAft>
                <a:spcPts val="0"/>
              </a:spcAft>
              <a:buClr>
                <a:srgbClr val="66CCFF"/>
              </a:buClr>
              <a:buSzPts val="1100"/>
              <a:buFont typeface="Arial"/>
              <a:buNone/>
              <a:defRPr b="0" i="0" sz="1100" u="none" cap="none" strike="noStrike">
                <a:solidFill>
                  <a:srgbClr val="66CC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65" name="Shape 365"/>
        <p:cNvGrpSpPr/>
        <p:nvPr/>
      </p:nvGrpSpPr>
      <p:grpSpPr>
        <a:xfrm>
          <a:off x="0" y="0"/>
          <a:ext cx="0" cy="0"/>
          <a:chOff x="0" y="0"/>
          <a:chExt cx="0" cy="0"/>
        </a:xfrm>
      </p:grpSpPr>
      <p:sp>
        <p:nvSpPr>
          <p:cNvPr id="366" name="Google Shape;366;p65"/>
          <p:cNvSpPr txBox="1"/>
          <p:nvPr>
            <p:ph idx="10" type="dt"/>
          </p:nvPr>
        </p:nvSpPr>
        <p:spPr>
          <a:xfrm>
            <a:off x="457200" y="4683919"/>
            <a:ext cx="2133600" cy="357300"/>
          </a:xfrm>
          <a:prstGeom prst="rect">
            <a:avLst/>
          </a:prstGeom>
          <a:noFill/>
          <a:ln>
            <a:noFill/>
          </a:ln>
        </p:spPr>
        <p:txBody>
          <a:bodyPr anchorCtr="0" anchor="t" bIns="45700" lIns="91425" spcFirstLastPara="1" rIns="91425" wrap="square" tIns="45700">
            <a:noAutofit/>
          </a:bodyPr>
          <a:lstStyle>
            <a:lvl1pPr lvl="0" rtl="0" algn="l">
              <a:spcBef>
                <a:spcPts val="0"/>
              </a:spcBef>
              <a:spcAft>
                <a:spcPts val="0"/>
              </a:spcAft>
              <a:buClr>
                <a:schemeClr val="dk1"/>
              </a:buClr>
              <a:buSzPts val="1400"/>
              <a:buFont typeface="Arial"/>
              <a:buNone/>
              <a:defRPr/>
            </a:lvl1pPr>
            <a:lvl2pPr lvl="1" rtl="0" algn="l">
              <a:spcBef>
                <a:spcPts val="0"/>
              </a:spcBef>
              <a:spcAft>
                <a:spcPts val="0"/>
              </a:spcAft>
              <a:buClr>
                <a:schemeClr val="dk1"/>
              </a:buClr>
              <a:buSzPts val="1400"/>
              <a:buFont typeface="Gill Sans"/>
              <a:buNone/>
              <a:defRPr/>
            </a:lvl2pPr>
            <a:lvl3pPr lvl="2" rtl="0" algn="l">
              <a:spcBef>
                <a:spcPts val="0"/>
              </a:spcBef>
              <a:spcAft>
                <a:spcPts val="0"/>
              </a:spcAft>
              <a:buClr>
                <a:schemeClr val="dk1"/>
              </a:buClr>
              <a:buSzPts val="1400"/>
              <a:buFont typeface="Gill Sans"/>
              <a:buNone/>
              <a:defRPr/>
            </a:lvl3pPr>
            <a:lvl4pPr lvl="3" rtl="0" algn="l">
              <a:spcBef>
                <a:spcPts val="0"/>
              </a:spcBef>
              <a:spcAft>
                <a:spcPts val="0"/>
              </a:spcAft>
              <a:buClr>
                <a:schemeClr val="dk1"/>
              </a:buClr>
              <a:buSzPts val="1400"/>
              <a:buFont typeface="Gill Sans"/>
              <a:buNone/>
              <a:defRPr/>
            </a:lvl4pPr>
            <a:lvl5pPr lvl="4" rtl="0" algn="l">
              <a:spcBef>
                <a:spcPts val="0"/>
              </a:spcBef>
              <a:spcAft>
                <a:spcPts val="0"/>
              </a:spcAft>
              <a:buClr>
                <a:schemeClr val="dk1"/>
              </a:buClr>
              <a:buSzPts val="1400"/>
              <a:buFont typeface="Gill Sans"/>
              <a:buNone/>
              <a:defRPr/>
            </a:lvl5pPr>
            <a:lvl6pPr lvl="5" rtl="0" algn="l">
              <a:spcBef>
                <a:spcPts val="0"/>
              </a:spcBef>
              <a:spcAft>
                <a:spcPts val="0"/>
              </a:spcAft>
              <a:buClr>
                <a:schemeClr val="dk1"/>
              </a:buClr>
              <a:buSzPts val="1400"/>
              <a:buFont typeface="Gill Sans"/>
              <a:buNone/>
              <a:defRPr/>
            </a:lvl6pPr>
            <a:lvl7pPr lvl="6" rtl="0" algn="l">
              <a:spcBef>
                <a:spcPts val="0"/>
              </a:spcBef>
              <a:spcAft>
                <a:spcPts val="0"/>
              </a:spcAft>
              <a:buClr>
                <a:schemeClr val="dk1"/>
              </a:buClr>
              <a:buSzPts val="1400"/>
              <a:buFont typeface="Gill Sans"/>
              <a:buNone/>
              <a:defRPr/>
            </a:lvl7pPr>
            <a:lvl8pPr lvl="7" rtl="0" algn="l">
              <a:spcBef>
                <a:spcPts val="0"/>
              </a:spcBef>
              <a:spcAft>
                <a:spcPts val="0"/>
              </a:spcAft>
              <a:buClr>
                <a:schemeClr val="dk1"/>
              </a:buClr>
              <a:buSzPts val="1400"/>
              <a:buFont typeface="Gill Sans"/>
              <a:buNone/>
              <a:defRPr/>
            </a:lvl8pPr>
            <a:lvl9pPr lvl="8" rtl="0" algn="l">
              <a:spcBef>
                <a:spcPts val="0"/>
              </a:spcBef>
              <a:spcAft>
                <a:spcPts val="0"/>
              </a:spcAft>
              <a:buClr>
                <a:schemeClr val="dk1"/>
              </a:buClr>
              <a:buSzPts val="1400"/>
              <a:buFont typeface="Gill Sans"/>
              <a:buNone/>
              <a:defRPr/>
            </a:lvl9pPr>
          </a:lstStyle>
          <a:p/>
        </p:txBody>
      </p:sp>
      <p:sp>
        <p:nvSpPr>
          <p:cNvPr id="367" name="Google Shape;367;p65"/>
          <p:cNvSpPr txBox="1"/>
          <p:nvPr>
            <p:ph idx="11" type="ftr"/>
          </p:nvPr>
        </p:nvSpPr>
        <p:spPr>
          <a:xfrm>
            <a:off x="3124200" y="4683919"/>
            <a:ext cx="2895600" cy="357300"/>
          </a:xfrm>
          <a:prstGeom prst="rect">
            <a:avLst/>
          </a:prstGeom>
          <a:noFill/>
          <a:ln>
            <a:noFill/>
          </a:ln>
        </p:spPr>
        <p:txBody>
          <a:bodyPr anchorCtr="0" anchor="t" bIns="45700" lIns="91425" spcFirstLastPara="1" rIns="91425" wrap="square" tIns="45700">
            <a:noAutofit/>
          </a:bodyPr>
          <a:lstStyle>
            <a:lvl1pPr lvl="0" rtl="0" algn="ctr">
              <a:spcBef>
                <a:spcPts val="0"/>
              </a:spcBef>
              <a:spcAft>
                <a:spcPts val="0"/>
              </a:spcAft>
              <a:buClr>
                <a:srgbClr val="66CCFF"/>
              </a:buClr>
              <a:buSzPts val="1400"/>
              <a:buFont typeface="Arial"/>
              <a:buNone/>
              <a:defRPr/>
            </a:lvl1pPr>
            <a:lvl2pPr lvl="1" rtl="0" algn="l">
              <a:spcBef>
                <a:spcPts val="0"/>
              </a:spcBef>
              <a:spcAft>
                <a:spcPts val="0"/>
              </a:spcAft>
              <a:buClr>
                <a:schemeClr val="dk1"/>
              </a:buClr>
              <a:buSzPts val="1400"/>
              <a:buFont typeface="Gill Sans"/>
              <a:buNone/>
              <a:defRPr/>
            </a:lvl2pPr>
            <a:lvl3pPr lvl="2" rtl="0" algn="l">
              <a:spcBef>
                <a:spcPts val="0"/>
              </a:spcBef>
              <a:spcAft>
                <a:spcPts val="0"/>
              </a:spcAft>
              <a:buClr>
                <a:schemeClr val="dk1"/>
              </a:buClr>
              <a:buSzPts val="1400"/>
              <a:buFont typeface="Gill Sans"/>
              <a:buNone/>
              <a:defRPr/>
            </a:lvl3pPr>
            <a:lvl4pPr lvl="3" rtl="0" algn="l">
              <a:spcBef>
                <a:spcPts val="0"/>
              </a:spcBef>
              <a:spcAft>
                <a:spcPts val="0"/>
              </a:spcAft>
              <a:buClr>
                <a:schemeClr val="dk1"/>
              </a:buClr>
              <a:buSzPts val="1400"/>
              <a:buFont typeface="Gill Sans"/>
              <a:buNone/>
              <a:defRPr/>
            </a:lvl4pPr>
            <a:lvl5pPr lvl="4" rtl="0" algn="l">
              <a:spcBef>
                <a:spcPts val="0"/>
              </a:spcBef>
              <a:spcAft>
                <a:spcPts val="0"/>
              </a:spcAft>
              <a:buClr>
                <a:schemeClr val="dk1"/>
              </a:buClr>
              <a:buSzPts val="1400"/>
              <a:buFont typeface="Gill Sans"/>
              <a:buNone/>
              <a:defRPr/>
            </a:lvl5pPr>
            <a:lvl6pPr lvl="5" rtl="0" algn="l">
              <a:spcBef>
                <a:spcPts val="0"/>
              </a:spcBef>
              <a:spcAft>
                <a:spcPts val="0"/>
              </a:spcAft>
              <a:buClr>
                <a:schemeClr val="dk1"/>
              </a:buClr>
              <a:buSzPts val="1400"/>
              <a:buFont typeface="Gill Sans"/>
              <a:buNone/>
              <a:defRPr/>
            </a:lvl6pPr>
            <a:lvl7pPr lvl="6" rtl="0" algn="l">
              <a:spcBef>
                <a:spcPts val="0"/>
              </a:spcBef>
              <a:spcAft>
                <a:spcPts val="0"/>
              </a:spcAft>
              <a:buClr>
                <a:schemeClr val="dk1"/>
              </a:buClr>
              <a:buSzPts val="1400"/>
              <a:buFont typeface="Gill Sans"/>
              <a:buNone/>
              <a:defRPr/>
            </a:lvl7pPr>
            <a:lvl8pPr lvl="7" rtl="0" algn="l">
              <a:spcBef>
                <a:spcPts val="0"/>
              </a:spcBef>
              <a:spcAft>
                <a:spcPts val="0"/>
              </a:spcAft>
              <a:buClr>
                <a:schemeClr val="dk1"/>
              </a:buClr>
              <a:buSzPts val="1400"/>
              <a:buFont typeface="Gill Sans"/>
              <a:buNone/>
              <a:defRPr/>
            </a:lvl8pPr>
            <a:lvl9pPr lvl="8" rtl="0" algn="l">
              <a:spcBef>
                <a:spcPts val="0"/>
              </a:spcBef>
              <a:spcAft>
                <a:spcPts val="0"/>
              </a:spcAft>
              <a:buClr>
                <a:schemeClr val="dk1"/>
              </a:buClr>
              <a:buSzPts val="1400"/>
              <a:buFont typeface="Gill Sans"/>
              <a:buNone/>
              <a:defRPr/>
            </a:lvl9pPr>
          </a:lstStyle>
          <a:p/>
        </p:txBody>
      </p:sp>
      <p:sp>
        <p:nvSpPr>
          <p:cNvPr id="368" name="Google Shape;368;p65"/>
          <p:cNvSpPr txBox="1"/>
          <p:nvPr>
            <p:ph idx="12" type="sldNum"/>
          </p:nvPr>
        </p:nvSpPr>
        <p:spPr>
          <a:xfrm>
            <a:off x="6553200" y="4683919"/>
            <a:ext cx="2133600" cy="357300"/>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spcAft>
                <a:spcPts val="0"/>
              </a:spcAft>
              <a:buClr>
                <a:srgbClr val="66CCFF"/>
              </a:buClr>
              <a:buSzPts val="1100"/>
              <a:buFont typeface="Arial"/>
              <a:buNone/>
              <a:defRPr b="0" i="0" sz="1100" u="none" cap="none" strike="noStrike">
                <a:solidFill>
                  <a:srgbClr val="66CCFF"/>
                </a:solidFill>
                <a:latin typeface="Arial"/>
                <a:ea typeface="Arial"/>
                <a:cs typeface="Arial"/>
                <a:sym typeface="Arial"/>
              </a:defRPr>
            </a:lvl1pPr>
            <a:lvl2pPr indent="0" lvl="1" marL="0" marR="0" rtl="0" algn="r">
              <a:spcBef>
                <a:spcPts val="0"/>
              </a:spcBef>
              <a:spcAft>
                <a:spcPts val="0"/>
              </a:spcAft>
              <a:buClr>
                <a:srgbClr val="66CCFF"/>
              </a:buClr>
              <a:buSzPts val="1100"/>
              <a:buFont typeface="Arial"/>
              <a:buNone/>
              <a:defRPr b="0" i="0" sz="1100" u="none" cap="none" strike="noStrike">
                <a:solidFill>
                  <a:srgbClr val="66CCFF"/>
                </a:solidFill>
                <a:latin typeface="Arial"/>
                <a:ea typeface="Arial"/>
                <a:cs typeface="Arial"/>
                <a:sym typeface="Arial"/>
              </a:defRPr>
            </a:lvl2pPr>
            <a:lvl3pPr indent="0" lvl="2" marL="0" marR="0" rtl="0" algn="r">
              <a:spcBef>
                <a:spcPts val="0"/>
              </a:spcBef>
              <a:spcAft>
                <a:spcPts val="0"/>
              </a:spcAft>
              <a:buClr>
                <a:srgbClr val="66CCFF"/>
              </a:buClr>
              <a:buSzPts val="1100"/>
              <a:buFont typeface="Arial"/>
              <a:buNone/>
              <a:defRPr b="0" i="0" sz="1100" u="none" cap="none" strike="noStrike">
                <a:solidFill>
                  <a:srgbClr val="66CCFF"/>
                </a:solidFill>
                <a:latin typeface="Arial"/>
                <a:ea typeface="Arial"/>
                <a:cs typeface="Arial"/>
                <a:sym typeface="Arial"/>
              </a:defRPr>
            </a:lvl3pPr>
            <a:lvl4pPr indent="0" lvl="3" marL="0" marR="0" rtl="0" algn="r">
              <a:spcBef>
                <a:spcPts val="0"/>
              </a:spcBef>
              <a:spcAft>
                <a:spcPts val="0"/>
              </a:spcAft>
              <a:buClr>
                <a:srgbClr val="66CCFF"/>
              </a:buClr>
              <a:buSzPts val="1100"/>
              <a:buFont typeface="Arial"/>
              <a:buNone/>
              <a:defRPr b="0" i="0" sz="1100" u="none" cap="none" strike="noStrike">
                <a:solidFill>
                  <a:srgbClr val="66CCFF"/>
                </a:solidFill>
                <a:latin typeface="Arial"/>
                <a:ea typeface="Arial"/>
                <a:cs typeface="Arial"/>
                <a:sym typeface="Arial"/>
              </a:defRPr>
            </a:lvl4pPr>
            <a:lvl5pPr indent="0" lvl="4" marL="0" marR="0" rtl="0" algn="r">
              <a:spcBef>
                <a:spcPts val="0"/>
              </a:spcBef>
              <a:spcAft>
                <a:spcPts val="0"/>
              </a:spcAft>
              <a:buClr>
                <a:srgbClr val="66CCFF"/>
              </a:buClr>
              <a:buSzPts val="1100"/>
              <a:buFont typeface="Arial"/>
              <a:buNone/>
              <a:defRPr b="0" i="0" sz="1100" u="none" cap="none" strike="noStrike">
                <a:solidFill>
                  <a:srgbClr val="66CCFF"/>
                </a:solidFill>
                <a:latin typeface="Arial"/>
                <a:ea typeface="Arial"/>
                <a:cs typeface="Arial"/>
                <a:sym typeface="Arial"/>
              </a:defRPr>
            </a:lvl5pPr>
            <a:lvl6pPr indent="0" lvl="5" marL="0" marR="0" rtl="0" algn="r">
              <a:spcBef>
                <a:spcPts val="0"/>
              </a:spcBef>
              <a:spcAft>
                <a:spcPts val="0"/>
              </a:spcAft>
              <a:buClr>
                <a:srgbClr val="66CCFF"/>
              </a:buClr>
              <a:buSzPts val="1100"/>
              <a:buFont typeface="Arial"/>
              <a:buNone/>
              <a:defRPr b="0" i="0" sz="1100" u="none" cap="none" strike="noStrike">
                <a:solidFill>
                  <a:srgbClr val="66CCFF"/>
                </a:solidFill>
                <a:latin typeface="Arial"/>
                <a:ea typeface="Arial"/>
                <a:cs typeface="Arial"/>
                <a:sym typeface="Arial"/>
              </a:defRPr>
            </a:lvl6pPr>
            <a:lvl7pPr indent="0" lvl="6" marL="0" marR="0" rtl="0" algn="r">
              <a:spcBef>
                <a:spcPts val="0"/>
              </a:spcBef>
              <a:spcAft>
                <a:spcPts val="0"/>
              </a:spcAft>
              <a:buClr>
                <a:srgbClr val="66CCFF"/>
              </a:buClr>
              <a:buSzPts val="1100"/>
              <a:buFont typeface="Arial"/>
              <a:buNone/>
              <a:defRPr b="0" i="0" sz="1100" u="none" cap="none" strike="noStrike">
                <a:solidFill>
                  <a:srgbClr val="66CCFF"/>
                </a:solidFill>
                <a:latin typeface="Arial"/>
                <a:ea typeface="Arial"/>
                <a:cs typeface="Arial"/>
                <a:sym typeface="Arial"/>
              </a:defRPr>
            </a:lvl7pPr>
            <a:lvl8pPr indent="0" lvl="7" marL="0" marR="0" rtl="0" algn="r">
              <a:spcBef>
                <a:spcPts val="0"/>
              </a:spcBef>
              <a:spcAft>
                <a:spcPts val="0"/>
              </a:spcAft>
              <a:buClr>
                <a:srgbClr val="66CCFF"/>
              </a:buClr>
              <a:buSzPts val="1100"/>
              <a:buFont typeface="Arial"/>
              <a:buNone/>
              <a:defRPr b="0" i="0" sz="1100" u="none" cap="none" strike="noStrike">
                <a:solidFill>
                  <a:srgbClr val="66CCFF"/>
                </a:solidFill>
                <a:latin typeface="Arial"/>
                <a:ea typeface="Arial"/>
                <a:cs typeface="Arial"/>
                <a:sym typeface="Arial"/>
              </a:defRPr>
            </a:lvl8pPr>
            <a:lvl9pPr indent="0" lvl="8" marL="0" marR="0" rtl="0" algn="r">
              <a:spcBef>
                <a:spcPts val="0"/>
              </a:spcBef>
              <a:spcAft>
                <a:spcPts val="0"/>
              </a:spcAft>
              <a:buClr>
                <a:srgbClr val="66CCFF"/>
              </a:buClr>
              <a:buSzPts val="1100"/>
              <a:buFont typeface="Arial"/>
              <a:buNone/>
              <a:defRPr b="0" i="0" sz="1100" u="none" cap="none" strike="noStrike">
                <a:solidFill>
                  <a:srgbClr val="66CC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369" name="Shape 369"/>
        <p:cNvGrpSpPr/>
        <p:nvPr/>
      </p:nvGrpSpPr>
      <p:grpSpPr>
        <a:xfrm>
          <a:off x="0" y="0"/>
          <a:ext cx="0" cy="0"/>
          <a:chOff x="0" y="0"/>
          <a:chExt cx="0" cy="0"/>
        </a:xfrm>
      </p:grpSpPr>
      <p:sp>
        <p:nvSpPr>
          <p:cNvPr id="370" name="Google Shape;370;p66"/>
          <p:cNvSpPr txBox="1"/>
          <p:nvPr>
            <p:ph type="title"/>
          </p:nvPr>
        </p:nvSpPr>
        <p:spPr>
          <a:xfrm>
            <a:off x="457201" y="204788"/>
            <a:ext cx="3008400" cy="871800"/>
          </a:xfrm>
          <a:prstGeom prst="rect">
            <a:avLst/>
          </a:prstGeom>
          <a:solidFill>
            <a:schemeClr val="lt1"/>
          </a:solidFill>
          <a:ln cap="flat" cmpd="sng" w="28575">
            <a:solidFill>
              <a:schemeClr val="lt2"/>
            </a:solidFill>
            <a:prstDash val="solid"/>
            <a:miter lim="800000"/>
            <a:headEnd len="sm" w="sm" type="none"/>
            <a:tailEnd len="sm" w="sm" type="none"/>
          </a:ln>
        </p:spPr>
        <p:txBody>
          <a:bodyPr anchorCtr="0" anchor="b" bIns="45700" lIns="91425" spcFirstLastPara="1" rIns="91425" wrap="square" tIns="45700">
            <a:noAutofit/>
          </a:bodyPr>
          <a:lstStyle>
            <a:lvl1pPr lvl="0" rtl="0" algn="l">
              <a:lnSpc>
                <a:spcPct val="100000"/>
              </a:lnSpc>
              <a:spcBef>
                <a:spcPts val="0"/>
              </a:spcBef>
              <a:spcAft>
                <a:spcPts val="0"/>
              </a:spcAft>
              <a:buSzPts val="1400"/>
              <a:buNone/>
              <a:defRPr b="1" sz="15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71" name="Google Shape;371;p66"/>
          <p:cNvSpPr txBox="1"/>
          <p:nvPr>
            <p:ph idx="1" type="body"/>
          </p:nvPr>
        </p:nvSpPr>
        <p:spPr>
          <a:xfrm>
            <a:off x="3575050" y="204789"/>
            <a:ext cx="5111700" cy="4389900"/>
          </a:xfrm>
          <a:prstGeom prst="rect">
            <a:avLst/>
          </a:prstGeom>
          <a:noFill/>
          <a:ln>
            <a:noFill/>
          </a:ln>
        </p:spPr>
        <p:txBody>
          <a:bodyPr anchorCtr="0" anchor="t" bIns="45700" lIns="91425" spcFirstLastPara="1" rIns="91425" wrap="square" tIns="45700">
            <a:noAutofit/>
          </a:bodyPr>
          <a:lstStyle>
            <a:lvl1pPr indent="-381000" lvl="0" marL="457200" rtl="0" algn="l">
              <a:lnSpc>
                <a:spcPct val="100000"/>
              </a:lnSpc>
              <a:spcBef>
                <a:spcPts val="500"/>
              </a:spcBef>
              <a:spcAft>
                <a:spcPts val="0"/>
              </a:spcAft>
              <a:buClr>
                <a:srgbClr val="FFFF00"/>
              </a:buClr>
              <a:buSzPts val="2400"/>
              <a:buFont typeface="Gill Sans"/>
              <a:buChar char="•"/>
              <a:defRPr sz="2400"/>
            </a:lvl1pPr>
            <a:lvl2pPr indent="-361950" lvl="1" marL="914400" rtl="0" algn="l">
              <a:lnSpc>
                <a:spcPct val="100000"/>
              </a:lnSpc>
              <a:spcBef>
                <a:spcPts val="500"/>
              </a:spcBef>
              <a:spcAft>
                <a:spcPts val="0"/>
              </a:spcAft>
              <a:buClr>
                <a:schemeClr val="lt1"/>
              </a:buClr>
              <a:buSzPts val="2100"/>
              <a:buChar char="•"/>
              <a:defRPr sz="2100"/>
            </a:lvl2pPr>
            <a:lvl3pPr indent="-342900" lvl="2" marL="1371600" rtl="0" algn="l">
              <a:lnSpc>
                <a:spcPct val="100000"/>
              </a:lnSpc>
              <a:spcBef>
                <a:spcPts val="400"/>
              </a:spcBef>
              <a:spcAft>
                <a:spcPts val="0"/>
              </a:spcAft>
              <a:buClr>
                <a:srgbClr val="FFFF00"/>
              </a:buClr>
              <a:buSzPts val="1800"/>
              <a:buFont typeface="Gill Sans"/>
              <a:buChar char="•"/>
              <a:defRPr sz="1800"/>
            </a:lvl3pPr>
            <a:lvl4pPr indent="-323850" lvl="3" marL="1828800" rtl="0" algn="l">
              <a:lnSpc>
                <a:spcPct val="100000"/>
              </a:lnSpc>
              <a:spcBef>
                <a:spcPts val="300"/>
              </a:spcBef>
              <a:spcAft>
                <a:spcPts val="0"/>
              </a:spcAft>
              <a:buClr>
                <a:srgbClr val="FFFF00"/>
              </a:buClr>
              <a:buSzPts val="1500"/>
              <a:buFont typeface="Gill Sans"/>
              <a:buChar char="–"/>
              <a:defRPr sz="1500"/>
            </a:lvl4pPr>
            <a:lvl5pPr indent="-323850" lvl="4" marL="2286000" rtl="0" algn="l">
              <a:lnSpc>
                <a:spcPct val="100000"/>
              </a:lnSpc>
              <a:spcBef>
                <a:spcPts val="300"/>
              </a:spcBef>
              <a:spcAft>
                <a:spcPts val="0"/>
              </a:spcAft>
              <a:buClr>
                <a:srgbClr val="FFFF00"/>
              </a:buClr>
              <a:buSzPts val="1500"/>
              <a:buFont typeface="Gill Sans"/>
              <a:buChar char="»"/>
              <a:defRPr sz="1500"/>
            </a:lvl5pPr>
            <a:lvl6pPr indent="-323850" lvl="5" marL="2743200" rtl="0" algn="l">
              <a:lnSpc>
                <a:spcPct val="100000"/>
              </a:lnSpc>
              <a:spcBef>
                <a:spcPts val="300"/>
              </a:spcBef>
              <a:spcAft>
                <a:spcPts val="0"/>
              </a:spcAft>
              <a:buClr>
                <a:srgbClr val="FFFF00"/>
              </a:buClr>
              <a:buSzPts val="1500"/>
              <a:buFont typeface="Gill Sans"/>
              <a:buChar char="»"/>
              <a:defRPr sz="1500"/>
            </a:lvl6pPr>
            <a:lvl7pPr indent="-323850" lvl="6" marL="3200400" rtl="0" algn="l">
              <a:lnSpc>
                <a:spcPct val="100000"/>
              </a:lnSpc>
              <a:spcBef>
                <a:spcPts val="300"/>
              </a:spcBef>
              <a:spcAft>
                <a:spcPts val="0"/>
              </a:spcAft>
              <a:buClr>
                <a:srgbClr val="FFFF00"/>
              </a:buClr>
              <a:buSzPts val="1500"/>
              <a:buFont typeface="Gill Sans"/>
              <a:buChar char="»"/>
              <a:defRPr sz="1500"/>
            </a:lvl7pPr>
            <a:lvl8pPr indent="-323850" lvl="7" marL="3657600" rtl="0" algn="l">
              <a:lnSpc>
                <a:spcPct val="100000"/>
              </a:lnSpc>
              <a:spcBef>
                <a:spcPts val="300"/>
              </a:spcBef>
              <a:spcAft>
                <a:spcPts val="0"/>
              </a:spcAft>
              <a:buClr>
                <a:srgbClr val="FFFF00"/>
              </a:buClr>
              <a:buSzPts val="1500"/>
              <a:buFont typeface="Gill Sans"/>
              <a:buChar char="»"/>
              <a:defRPr sz="1500"/>
            </a:lvl8pPr>
            <a:lvl9pPr indent="-323850" lvl="8" marL="4114800" rtl="0" algn="l">
              <a:lnSpc>
                <a:spcPct val="100000"/>
              </a:lnSpc>
              <a:spcBef>
                <a:spcPts val="300"/>
              </a:spcBef>
              <a:spcAft>
                <a:spcPts val="0"/>
              </a:spcAft>
              <a:buClr>
                <a:srgbClr val="FFFF00"/>
              </a:buClr>
              <a:buSzPts val="1500"/>
              <a:buFont typeface="Gill Sans"/>
              <a:buChar char="»"/>
              <a:defRPr sz="1500"/>
            </a:lvl9pPr>
          </a:lstStyle>
          <a:p/>
        </p:txBody>
      </p:sp>
      <p:sp>
        <p:nvSpPr>
          <p:cNvPr id="372" name="Google Shape;372;p66"/>
          <p:cNvSpPr txBox="1"/>
          <p:nvPr>
            <p:ph idx="2" type="body"/>
          </p:nvPr>
        </p:nvSpPr>
        <p:spPr>
          <a:xfrm>
            <a:off x="457201" y="1076327"/>
            <a:ext cx="3008400" cy="3518400"/>
          </a:xfrm>
          <a:prstGeom prst="rect">
            <a:avLst/>
          </a:prstGeom>
          <a:noFill/>
          <a:ln>
            <a:noFill/>
          </a:ln>
        </p:spPr>
        <p:txBody>
          <a:bodyPr anchorCtr="0" anchor="t" bIns="45700" lIns="91425" spcFirstLastPara="1" rIns="91425" wrap="square" tIns="45700">
            <a:noAutofit/>
          </a:bodyPr>
          <a:lstStyle>
            <a:lvl1pPr indent="-228600" lvl="0" marL="457200" rtl="0" algn="l">
              <a:lnSpc>
                <a:spcPct val="100000"/>
              </a:lnSpc>
              <a:spcBef>
                <a:spcPts val="200"/>
              </a:spcBef>
              <a:spcAft>
                <a:spcPts val="0"/>
              </a:spcAft>
              <a:buClr>
                <a:srgbClr val="FFFF00"/>
              </a:buClr>
              <a:buSzPts val="1100"/>
              <a:buFont typeface="Gill Sans"/>
              <a:buNone/>
              <a:defRPr sz="1100"/>
            </a:lvl1pPr>
            <a:lvl2pPr indent="-228600" lvl="1" marL="914400" rtl="0" algn="l">
              <a:lnSpc>
                <a:spcPct val="100000"/>
              </a:lnSpc>
              <a:spcBef>
                <a:spcPts val="200"/>
              </a:spcBef>
              <a:spcAft>
                <a:spcPts val="0"/>
              </a:spcAft>
              <a:buClr>
                <a:schemeClr val="lt1"/>
              </a:buClr>
              <a:buSzPts val="900"/>
              <a:buNone/>
              <a:defRPr sz="900"/>
            </a:lvl2pPr>
            <a:lvl3pPr indent="-228600" lvl="2" marL="1371600" rtl="0" algn="l">
              <a:lnSpc>
                <a:spcPct val="100000"/>
              </a:lnSpc>
              <a:spcBef>
                <a:spcPts val="200"/>
              </a:spcBef>
              <a:spcAft>
                <a:spcPts val="0"/>
              </a:spcAft>
              <a:buClr>
                <a:srgbClr val="FFFF00"/>
              </a:buClr>
              <a:buSzPts val="800"/>
              <a:buFont typeface="Gill Sans"/>
              <a:buNone/>
              <a:defRPr sz="800"/>
            </a:lvl3pPr>
            <a:lvl4pPr indent="-228600" lvl="3" marL="1828800" rtl="0" algn="l">
              <a:lnSpc>
                <a:spcPct val="100000"/>
              </a:lnSpc>
              <a:spcBef>
                <a:spcPts val="200"/>
              </a:spcBef>
              <a:spcAft>
                <a:spcPts val="0"/>
              </a:spcAft>
              <a:buClr>
                <a:srgbClr val="FFFF00"/>
              </a:buClr>
              <a:buSzPts val="700"/>
              <a:buFont typeface="Gill Sans"/>
              <a:buNone/>
              <a:defRPr sz="700"/>
            </a:lvl4pPr>
            <a:lvl5pPr indent="-228600" lvl="4" marL="2286000" rtl="0" algn="l">
              <a:lnSpc>
                <a:spcPct val="100000"/>
              </a:lnSpc>
              <a:spcBef>
                <a:spcPts val="200"/>
              </a:spcBef>
              <a:spcAft>
                <a:spcPts val="0"/>
              </a:spcAft>
              <a:buClr>
                <a:srgbClr val="FFFF00"/>
              </a:buClr>
              <a:buSzPts val="700"/>
              <a:buFont typeface="Gill Sans"/>
              <a:buNone/>
              <a:defRPr sz="700"/>
            </a:lvl5pPr>
            <a:lvl6pPr indent="-228600" lvl="5" marL="2743200" rtl="0" algn="l">
              <a:lnSpc>
                <a:spcPct val="100000"/>
              </a:lnSpc>
              <a:spcBef>
                <a:spcPts val="200"/>
              </a:spcBef>
              <a:spcAft>
                <a:spcPts val="0"/>
              </a:spcAft>
              <a:buClr>
                <a:srgbClr val="FFFF00"/>
              </a:buClr>
              <a:buSzPts val="700"/>
              <a:buFont typeface="Gill Sans"/>
              <a:buNone/>
              <a:defRPr sz="700"/>
            </a:lvl6pPr>
            <a:lvl7pPr indent="-228600" lvl="6" marL="3200400" rtl="0" algn="l">
              <a:lnSpc>
                <a:spcPct val="100000"/>
              </a:lnSpc>
              <a:spcBef>
                <a:spcPts val="200"/>
              </a:spcBef>
              <a:spcAft>
                <a:spcPts val="0"/>
              </a:spcAft>
              <a:buClr>
                <a:srgbClr val="FFFF00"/>
              </a:buClr>
              <a:buSzPts val="700"/>
              <a:buFont typeface="Gill Sans"/>
              <a:buNone/>
              <a:defRPr sz="700"/>
            </a:lvl7pPr>
            <a:lvl8pPr indent="-228600" lvl="7" marL="3657600" rtl="0" algn="l">
              <a:lnSpc>
                <a:spcPct val="100000"/>
              </a:lnSpc>
              <a:spcBef>
                <a:spcPts val="200"/>
              </a:spcBef>
              <a:spcAft>
                <a:spcPts val="0"/>
              </a:spcAft>
              <a:buClr>
                <a:srgbClr val="FFFF00"/>
              </a:buClr>
              <a:buSzPts val="700"/>
              <a:buFont typeface="Gill Sans"/>
              <a:buNone/>
              <a:defRPr sz="700"/>
            </a:lvl8pPr>
            <a:lvl9pPr indent="-228600" lvl="8" marL="4114800" rtl="0" algn="l">
              <a:lnSpc>
                <a:spcPct val="100000"/>
              </a:lnSpc>
              <a:spcBef>
                <a:spcPts val="200"/>
              </a:spcBef>
              <a:spcAft>
                <a:spcPts val="0"/>
              </a:spcAft>
              <a:buClr>
                <a:srgbClr val="FFFF00"/>
              </a:buClr>
              <a:buSzPts val="700"/>
              <a:buFont typeface="Gill Sans"/>
              <a:buNone/>
              <a:defRPr sz="700"/>
            </a:lvl9pPr>
          </a:lstStyle>
          <a:p/>
        </p:txBody>
      </p:sp>
      <p:sp>
        <p:nvSpPr>
          <p:cNvPr id="373" name="Google Shape;373;p66"/>
          <p:cNvSpPr txBox="1"/>
          <p:nvPr>
            <p:ph idx="10" type="dt"/>
          </p:nvPr>
        </p:nvSpPr>
        <p:spPr>
          <a:xfrm>
            <a:off x="457200" y="4683919"/>
            <a:ext cx="2133600" cy="357300"/>
          </a:xfrm>
          <a:prstGeom prst="rect">
            <a:avLst/>
          </a:prstGeom>
          <a:noFill/>
          <a:ln>
            <a:noFill/>
          </a:ln>
        </p:spPr>
        <p:txBody>
          <a:bodyPr anchorCtr="0" anchor="t" bIns="45700" lIns="91425" spcFirstLastPara="1" rIns="91425" wrap="square" tIns="45700">
            <a:noAutofit/>
          </a:bodyPr>
          <a:lstStyle>
            <a:lvl1pPr lvl="0" rtl="0" algn="l">
              <a:spcBef>
                <a:spcPts val="0"/>
              </a:spcBef>
              <a:spcAft>
                <a:spcPts val="0"/>
              </a:spcAft>
              <a:buClr>
                <a:schemeClr val="dk1"/>
              </a:buClr>
              <a:buSzPts val="1400"/>
              <a:buFont typeface="Arial"/>
              <a:buNone/>
              <a:defRPr/>
            </a:lvl1pPr>
            <a:lvl2pPr lvl="1" rtl="0" algn="l">
              <a:spcBef>
                <a:spcPts val="0"/>
              </a:spcBef>
              <a:spcAft>
                <a:spcPts val="0"/>
              </a:spcAft>
              <a:buClr>
                <a:schemeClr val="dk1"/>
              </a:buClr>
              <a:buSzPts val="1400"/>
              <a:buFont typeface="Gill Sans"/>
              <a:buNone/>
              <a:defRPr/>
            </a:lvl2pPr>
            <a:lvl3pPr lvl="2" rtl="0" algn="l">
              <a:spcBef>
                <a:spcPts val="0"/>
              </a:spcBef>
              <a:spcAft>
                <a:spcPts val="0"/>
              </a:spcAft>
              <a:buClr>
                <a:schemeClr val="dk1"/>
              </a:buClr>
              <a:buSzPts val="1400"/>
              <a:buFont typeface="Gill Sans"/>
              <a:buNone/>
              <a:defRPr/>
            </a:lvl3pPr>
            <a:lvl4pPr lvl="3" rtl="0" algn="l">
              <a:spcBef>
                <a:spcPts val="0"/>
              </a:spcBef>
              <a:spcAft>
                <a:spcPts val="0"/>
              </a:spcAft>
              <a:buClr>
                <a:schemeClr val="dk1"/>
              </a:buClr>
              <a:buSzPts val="1400"/>
              <a:buFont typeface="Gill Sans"/>
              <a:buNone/>
              <a:defRPr/>
            </a:lvl4pPr>
            <a:lvl5pPr lvl="4" rtl="0" algn="l">
              <a:spcBef>
                <a:spcPts val="0"/>
              </a:spcBef>
              <a:spcAft>
                <a:spcPts val="0"/>
              </a:spcAft>
              <a:buClr>
                <a:schemeClr val="dk1"/>
              </a:buClr>
              <a:buSzPts val="1400"/>
              <a:buFont typeface="Gill Sans"/>
              <a:buNone/>
              <a:defRPr/>
            </a:lvl5pPr>
            <a:lvl6pPr lvl="5" rtl="0" algn="l">
              <a:spcBef>
                <a:spcPts val="0"/>
              </a:spcBef>
              <a:spcAft>
                <a:spcPts val="0"/>
              </a:spcAft>
              <a:buClr>
                <a:schemeClr val="dk1"/>
              </a:buClr>
              <a:buSzPts val="1400"/>
              <a:buFont typeface="Gill Sans"/>
              <a:buNone/>
              <a:defRPr/>
            </a:lvl6pPr>
            <a:lvl7pPr lvl="6" rtl="0" algn="l">
              <a:spcBef>
                <a:spcPts val="0"/>
              </a:spcBef>
              <a:spcAft>
                <a:spcPts val="0"/>
              </a:spcAft>
              <a:buClr>
                <a:schemeClr val="dk1"/>
              </a:buClr>
              <a:buSzPts val="1400"/>
              <a:buFont typeface="Gill Sans"/>
              <a:buNone/>
              <a:defRPr/>
            </a:lvl7pPr>
            <a:lvl8pPr lvl="7" rtl="0" algn="l">
              <a:spcBef>
                <a:spcPts val="0"/>
              </a:spcBef>
              <a:spcAft>
                <a:spcPts val="0"/>
              </a:spcAft>
              <a:buClr>
                <a:schemeClr val="dk1"/>
              </a:buClr>
              <a:buSzPts val="1400"/>
              <a:buFont typeface="Gill Sans"/>
              <a:buNone/>
              <a:defRPr/>
            </a:lvl8pPr>
            <a:lvl9pPr lvl="8" rtl="0" algn="l">
              <a:spcBef>
                <a:spcPts val="0"/>
              </a:spcBef>
              <a:spcAft>
                <a:spcPts val="0"/>
              </a:spcAft>
              <a:buClr>
                <a:schemeClr val="dk1"/>
              </a:buClr>
              <a:buSzPts val="1400"/>
              <a:buFont typeface="Gill Sans"/>
              <a:buNone/>
              <a:defRPr/>
            </a:lvl9pPr>
          </a:lstStyle>
          <a:p/>
        </p:txBody>
      </p:sp>
      <p:sp>
        <p:nvSpPr>
          <p:cNvPr id="374" name="Google Shape;374;p66"/>
          <p:cNvSpPr txBox="1"/>
          <p:nvPr>
            <p:ph idx="11" type="ftr"/>
          </p:nvPr>
        </p:nvSpPr>
        <p:spPr>
          <a:xfrm>
            <a:off x="3124200" y="4683919"/>
            <a:ext cx="2895600" cy="357300"/>
          </a:xfrm>
          <a:prstGeom prst="rect">
            <a:avLst/>
          </a:prstGeom>
          <a:noFill/>
          <a:ln>
            <a:noFill/>
          </a:ln>
        </p:spPr>
        <p:txBody>
          <a:bodyPr anchorCtr="0" anchor="t" bIns="45700" lIns="91425" spcFirstLastPara="1" rIns="91425" wrap="square" tIns="45700">
            <a:noAutofit/>
          </a:bodyPr>
          <a:lstStyle>
            <a:lvl1pPr lvl="0" rtl="0" algn="ctr">
              <a:spcBef>
                <a:spcPts val="0"/>
              </a:spcBef>
              <a:spcAft>
                <a:spcPts val="0"/>
              </a:spcAft>
              <a:buClr>
                <a:srgbClr val="66CCFF"/>
              </a:buClr>
              <a:buSzPts val="1400"/>
              <a:buFont typeface="Arial"/>
              <a:buNone/>
              <a:defRPr/>
            </a:lvl1pPr>
            <a:lvl2pPr lvl="1" rtl="0" algn="l">
              <a:spcBef>
                <a:spcPts val="0"/>
              </a:spcBef>
              <a:spcAft>
                <a:spcPts val="0"/>
              </a:spcAft>
              <a:buClr>
                <a:schemeClr val="dk1"/>
              </a:buClr>
              <a:buSzPts val="1400"/>
              <a:buFont typeface="Gill Sans"/>
              <a:buNone/>
              <a:defRPr/>
            </a:lvl2pPr>
            <a:lvl3pPr lvl="2" rtl="0" algn="l">
              <a:spcBef>
                <a:spcPts val="0"/>
              </a:spcBef>
              <a:spcAft>
                <a:spcPts val="0"/>
              </a:spcAft>
              <a:buClr>
                <a:schemeClr val="dk1"/>
              </a:buClr>
              <a:buSzPts val="1400"/>
              <a:buFont typeface="Gill Sans"/>
              <a:buNone/>
              <a:defRPr/>
            </a:lvl3pPr>
            <a:lvl4pPr lvl="3" rtl="0" algn="l">
              <a:spcBef>
                <a:spcPts val="0"/>
              </a:spcBef>
              <a:spcAft>
                <a:spcPts val="0"/>
              </a:spcAft>
              <a:buClr>
                <a:schemeClr val="dk1"/>
              </a:buClr>
              <a:buSzPts val="1400"/>
              <a:buFont typeface="Gill Sans"/>
              <a:buNone/>
              <a:defRPr/>
            </a:lvl4pPr>
            <a:lvl5pPr lvl="4" rtl="0" algn="l">
              <a:spcBef>
                <a:spcPts val="0"/>
              </a:spcBef>
              <a:spcAft>
                <a:spcPts val="0"/>
              </a:spcAft>
              <a:buClr>
                <a:schemeClr val="dk1"/>
              </a:buClr>
              <a:buSzPts val="1400"/>
              <a:buFont typeface="Gill Sans"/>
              <a:buNone/>
              <a:defRPr/>
            </a:lvl5pPr>
            <a:lvl6pPr lvl="5" rtl="0" algn="l">
              <a:spcBef>
                <a:spcPts val="0"/>
              </a:spcBef>
              <a:spcAft>
                <a:spcPts val="0"/>
              </a:spcAft>
              <a:buClr>
                <a:schemeClr val="dk1"/>
              </a:buClr>
              <a:buSzPts val="1400"/>
              <a:buFont typeface="Gill Sans"/>
              <a:buNone/>
              <a:defRPr/>
            </a:lvl6pPr>
            <a:lvl7pPr lvl="6" rtl="0" algn="l">
              <a:spcBef>
                <a:spcPts val="0"/>
              </a:spcBef>
              <a:spcAft>
                <a:spcPts val="0"/>
              </a:spcAft>
              <a:buClr>
                <a:schemeClr val="dk1"/>
              </a:buClr>
              <a:buSzPts val="1400"/>
              <a:buFont typeface="Gill Sans"/>
              <a:buNone/>
              <a:defRPr/>
            </a:lvl7pPr>
            <a:lvl8pPr lvl="7" rtl="0" algn="l">
              <a:spcBef>
                <a:spcPts val="0"/>
              </a:spcBef>
              <a:spcAft>
                <a:spcPts val="0"/>
              </a:spcAft>
              <a:buClr>
                <a:schemeClr val="dk1"/>
              </a:buClr>
              <a:buSzPts val="1400"/>
              <a:buFont typeface="Gill Sans"/>
              <a:buNone/>
              <a:defRPr/>
            </a:lvl8pPr>
            <a:lvl9pPr lvl="8" rtl="0" algn="l">
              <a:spcBef>
                <a:spcPts val="0"/>
              </a:spcBef>
              <a:spcAft>
                <a:spcPts val="0"/>
              </a:spcAft>
              <a:buClr>
                <a:schemeClr val="dk1"/>
              </a:buClr>
              <a:buSzPts val="1400"/>
              <a:buFont typeface="Gill Sans"/>
              <a:buNone/>
              <a:defRPr/>
            </a:lvl9pPr>
          </a:lstStyle>
          <a:p/>
        </p:txBody>
      </p:sp>
      <p:sp>
        <p:nvSpPr>
          <p:cNvPr id="375" name="Google Shape;375;p66"/>
          <p:cNvSpPr txBox="1"/>
          <p:nvPr>
            <p:ph idx="12" type="sldNum"/>
          </p:nvPr>
        </p:nvSpPr>
        <p:spPr>
          <a:xfrm>
            <a:off x="6553200" y="4683919"/>
            <a:ext cx="2133600" cy="357300"/>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spcAft>
                <a:spcPts val="0"/>
              </a:spcAft>
              <a:buClr>
                <a:srgbClr val="66CCFF"/>
              </a:buClr>
              <a:buSzPts val="1100"/>
              <a:buFont typeface="Arial"/>
              <a:buNone/>
              <a:defRPr b="0" i="0" sz="1100" u="none" cap="none" strike="noStrike">
                <a:solidFill>
                  <a:srgbClr val="66CCFF"/>
                </a:solidFill>
                <a:latin typeface="Arial"/>
                <a:ea typeface="Arial"/>
                <a:cs typeface="Arial"/>
                <a:sym typeface="Arial"/>
              </a:defRPr>
            </a:lvl1pPr>
            <a:lvl2pPr indent="0" lvl="1" marL="0" marR="0" rtl="0" algn="r">
              <a:spcBef>
                <a:spcPts val="0"/>
              </a:spcBef>
              <a:spcAft>
                <a:spcPts val="0"/>
              </a:spcAft>
              <a:buClr>
                <a:srgbClr val="66CCFF"/>
              </a:buClr>
              <a:buSzPts val="1100"/>
              <a:buFont typeface="Arial"/>
              <a:buNone/>
              <a:defRPr b="0" i="0" sz="1100" u="none" cap="none" strike="noStrike">
                <a:solidFill>
                  <a:srgbClr val="66CCFF"/>
                </a:solidFill>
                <a:latin typeface="Arial"/>
                <a:ea typeface="Arial"/>
                <a:cs typeface="Arial"/>
                <a:sym typeface="Arial"/>
              </a:defRPr>
            </a:lvl2pPr>
            <a:lvl3pPr indent="0" lvl="2" marL="0" marR="0" rtl="0" algn="r">
              <a:spcBef>
                <a:spcPts val="0"/>
              </a:spcBef>
              <a:spcAft>
                <a:spcPts val="0"/>
              </a:spcAft>
              <a:buClr>
                <a:srgbClr val="66CCFF"/>
              </a:buClr>
              <a:buSzPts val="1100"/>
              <a:buFont typeface="Arial"/>
              <a:buNone/>
              <a:defRPr b="0" i="0" sz="1100" u="none" cap="none" strike="noStrike">
                <a:solidFill>
                  <a:srgbClr val="66CCFF"/>
                </a:solidFill>
                <a:latin typeface="Arial"/>
                <a:ea typeface="Arial"/>
                <a:cs typeface="Arial"/>
                <a:sym typeface="Arial"/>
              </a:defRPr>
            </a:lvl3pPr>
            <a:lvl4pPr indent="0" lvl="3" marL="0" marR="0" rtl="0" algn="r">
              <a:spcBef>
                <a:spcPts val="0"/>
              </a:spcBef>
              <a:spcAft>
                <a:spcPts val="0"/>
              </a:spcAft>
              <a:buClr>
                <a:srgbClr val="66CCFF"/>
              </a:buClr>
              <a:buSzPts val="1100"/>
              <a:buFont typeface="Arial"/>
              <a:buNone/>
              <a:defRPr b="0" i="0" sz="1100" u="none" cap="none" strike="noStrike">
                <a:solidFill>
                  <a:srgbClr val="66CCFF"/>
                </a:solidFill>
                <a:latin typeface="Arial"/>
                <a:ea typeface="Arial"/>
                <a:cs typeface="Arial"/>
                <a:sym typeface="Arial"/>
              </a:defRPr>
            </a:lvl4pPr>
            <a:lvl5pPr indent="0" lvl="4" marL="0" marR="0" rtl="0" algn="r">
              <a:spcBef>
                <a:spcPts val="0"/>
              </a:spcBef>
              <a:spcAft>
                <a:spcPts val="0"/>
              </a:spcAft>
              <a:buClr>
                <a:srgbClr val="66CCFF"/>
              </a:buClr>
              <a:buSzPts val="1100"/>
              <a:buFont typeface="Arial"/>
              <a:buNone/>
              <a:defRPr b="0" i="0" sz="1100" u="none" cap="none" strike="noStrike">
                <a:solidFill>
                  <a:srgbClr val="66CCFF"/>
                </a:solidFill>
                <a:latin typeface="Arial"/>
                <a:ea typeface="Arial"/>
                <a:cs typeface="Arial"/>
                <a:sym typeface="Arial"/>
              </a:defRPr>
            </a:lvl5pPr>
            <a:lvl6pPr indent="0" lvl="5" marL="0" marR="0" rtl="0" algn="r">
              <a:spcBef>
                <a:spcPts val="0"/>
              </a:spcBef>
              <a:spcAft>
                <a:spcPts val="0"/>
              </a:spcAft>
              <a:buClr>
                <a:srgbClr val="66CCFF"/>
              </a:buClr>
              <a:buSzPts val="1100"/>
              <a:buFont typeface="Arial"/>
              <a:buNone/>
              <a:defRPr b="0" i="0" sz="1100" u="none" cap="none" strike="noStrike">
                <a:solidFill>
                  <a:srgbClr val="66CCFF"/>
                </a:solidFill>
                <a:latin typeface="Arial"/>
                <a:ea typeface="Arial"/>
                <a:cs typeface="Arial"/>
                <a:sym typeface="Arial"/>
              </a:defRPr>
            </a:lvl6pPr>
            <a:lvl7pPr indent="0" lvl="6" marL="0" marR="0" rtl="0" algn="r">
              <a:spcBef>
                <a:spcPts val="0"/>
              </a:spcBef>
              <a:spcAft>
                <a:spcPts val="0"/>
              </a:spcAft>
              <a:buClr>
                <a:srgbClr val="66CCFF"/>
              </a:buClr>
              <a:buSzPts val="1100"/>
              <a:buFont typeface="Arial"/>
              <a:buNone/>
              <a:defRPr b="0" i="0" sz="1100" u="none" cap="none" strike="noStrike">
                <a:solidFill>
                  <a:srgbClr val="66CCFF"/>
                </a:solidFill>
                <a:latin typeface="Arial"/>
                <a:ea typeface="Arial"/>
                <a:cs typeface="Arial"/>
                <a:sym typeface="Arial"/>
              </a:defRPr>
            </a:lvl7pPr>
            <a:lvl8pPr indent="0" lvl="7" marL="0" marR="0" rtl="0" algn="r">
              <a:spcBef>
                <a:spcPts val="0"/>
              </a:spcBef>
              <a:spcAft>
                <a:spcPts val="0"/>
              </a:spcAft>
              <a:buClr>
                <a:srgbClr val="66CCFF"/>
              </a:buClr>
              <a:buSzPts val="1100"/>
              <a:buFont typeface="Arial"/>
              <a:buNone/>
              <a:defRPr b="0" i="0" sz="1100" u="none" cap="none" strike="noStrike">
                <a:solidFill>
                  <a:srgbClr val="66CCFF"/>
                </a:solidFill>
                <a:latin typeface="Arial"/>
                <a:ea typeface="Arial"/>
                <a:cs typeface="Arial"/>
                <a:sym typeface="Arial"/>
              </a:defRPr>
            </a:lvl8pPr>
            <a:lvl9pPr indent="0" lvl="8" marL="0" marR="0" rtl="0" algn="r">
              <a:spcBef>
                <a:spcPts val="0"/>
              </a:spcBef>
              <a:spcAft>
                <a:spcPts val="0"/>
              </a:spcAft>
              <a:buClr>
                <a:srgbClr val="66CCFF"/>
              </a:buClr>
              <a:buSzPts val="1100"/>
              <a:buFont typeface="Arial"/>
              <a:buNone/>
              <a:defRPr b="0" i="0" sz="1100" u="none" cap="none" strike="noStrike">
                <a:solidFill>
                  <a:srgbClr val="66CC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376" name="Shape 376"/>
        <p:cNvGrpSpPr/>
        <p:nvPr/>
      </p:nvGrpSpPr>
      <p:grpSpPr>
        <a:xfrm>
          <a:off x="0" y="0"/>
          <a:ext cx="0" cy="0"/>
          <a:chOff x="0" y="0"/>
          <a:chExt cx="0" cy="0"/>
        </a:xfrm>
      </p:grpSpPr>
      <p:sp>
        <p:nvSpPr>
          <p:cNvPr id="377" name="Google Shape;377;p67"/>
          <p:cNvSpPr txBox="1"/>
          <p:nvPr>
            <p:ph type="title"/>
          </p:nvPr>
        </p:nvSpPr>
        <p:spPr>
          <a:xfrm>
            <a:off x="1792288" y="3600450"/>
            <a:ext cx="5486400" cy="425100"/>
          </a:xfrm>
          <a:prstGeom prst="rect">
            <a:avLst/>
          </a:prstGeom>
          <a:solidFill>
            <a:schemeClr val="lt1"/>
          </a:solidFill>
          <a:ln cap="flat" cmpd="sng" w="28575">
            <a:solidFill>
              <a:schemeClr val="lt2"/>
            </a:solidFill>
            <a:prstDash val="solid"/>
            <a:miter lim="800000"/>
            <a:headEnd len="sm" w="sm" type="none"/>
            <a:tailEnd len="sm" w="sm" type="none"/>
          </a:ln>
        </p:spPr>
        <p:txBody>
          <a:bodyPr anchorCtr="0" anchor="b" bIns="45700" lIns="91425" spcFirstLastPara="1" rIns="91425" wrap="square" tIns="45700">
            <a:noAutofit/>
          </a:bodyPr>
          <a:lstStyle>
            <a:lvl1pPr lvl="0" rtl="0" algn="l">
              <a:lnSpc>
                <a:spcPct val="100000"/>
              </a:lnSpc>
              <a:spcBef>
                <a:spcPts val="0"/>
              </a:spcBef>
              <a:spcAft>
                <a:spcPts val="0"/>
              </a:spcAft>
              <a:buSzPts val="1400"/>
              <a:buNone/>
              <a:defRPr b="1" sz="15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78" name="Google Shape;378;p67"/>
          <p:cNvSpPr/>
          <p:nvPr>
            <p:ph idx="2" type="pic"/>
          </p:nvPr>
        </p:nvSpPr>
        <p:spPr>
          <a:xfrm>
            <a:off x="1792288" y="459581"/>
            <a:ext cx="5486400" cy="3086100"/>
          </a:xfrm>
          <a:prstGeom prst="rect">
            <a:avLst/>
          </a:prstGeom>
          <a:noFill/>
          <a:ln>
            <a:noFill/>
          </a:ln>
        </p:spPr>
      </p:sp>
      <p:sp>
        <p:nvSpPr>
          <p:cNvPr id="379" name="Google Shape;379;p67"/>
          <p:cNvSpPr txBox="1"/>
          <p:nvPr>
            <p:ph idx="1" type="body"/>
          </p:nvPr>
        </p:nvSpPr>
        <p:spPr>
          <a:xfrm>
            <a:off x="1792288" y="4025504"/>
            <a:ext cx="5486400" cy="603600"/>
          </a:xfrm>
          <a:prstGeom prst="rect">
            <a:avLst/>
          </a:prstGeom>
          <a:noFill/>
          <a:ln>
            <a:noFill/>
          </a:ln>
        </p:spPr>
        <p:txBody>
          <a:bodyPr anchorCtr="0" anchor="t" bIns="45700" lIns="91425" spcFirstLastPara="1" rIns="91425" wrap="square" tIns="45700">
            <a:noAutofit/>
          </a:bodyPr>
          <a:lstStyle>
            <a:lvl1pPr indent="-228600" lvl="0" marL="457200" rtl="0" algn="l">
              <a:lnSpc>
                <a:spcPct val="100000"/>
              </a:lnSpc>
              <a:spcBef>
                <a:spcPts val="200"/>
              </a:spcBef>
              <a:spcAft>
                <a:spcPts val="0"/>
              </a:spcAft>
              <a:buClr>
                <a:srgbClr val="FFFF00"/>
              </a:buClr>
              <a:buSzPts val="1100"/>
              <a:buFont typeface="Gill Sans"/>
              <a:buNone/>
              <a:defRPr sz="1100"/>
            </a:lvl1pPr>
            <a:lvl2pPr indent="-228600" lvl="1" marL="914400" rtl="0" algn="l">
              <a:lnSpc>
                <a:spcPct val="100000"/>
              </a:lnSpc>
              <a:spcBef>
                <a:spcPts val="200"/>
              </a:spcBef>
              <a:spcAft>
                <a:spcPts val="0"/>
              </a:spcAft>
              <a:buClr>
                <a:schemeClr val="lt1"/>
              </a:buClr>
              <a:buSzPts val="900"/>
              <a:buNone/>
              <a:defRPr sz="900"/>
            </a:lvl2pPr>
            <a:lvl3pPr indent="-228600" lvl="2" marL="1371600" rtl="0" algn="l">
              <a:lnSpc>
                <a:spcPct val="100000"/>
              </a:lnSpc>
              <a:spcBef>
                <a:spcPts val="200"/>
              </a:spcBef>
              <a:spcAft>
                <a:spcPts val="0"/>
              </a:spcAft>
              <a:buClr>
                <a:srgbClr val="FFFF00"/>
              </a:buClr>
              <a:buSzPts val="800"/>
              <a:buFont typeface="Gill Sans"/>
              <a:buNone/>
              <a:defRPr sz="800"/>
            </a:lvl3pPr>
            <a:lvl4pPr indent="-228600" lvl="3" marL="1828800" rtl="0" algn="l">
              <a:lnSpc>
                <a:spcPct val="100000"/>
              </a:lnSpc>
              <a:spcBef>
                <a:spcPts val="200"/>
              </a:spcBef>
              <a:spcAft>
                <a:spcPts val="0"/>
              </a:spcAft>
              <a:buClr>
                <a:srgbClr val="FFFF00"/>
              </a:buClr>
              <a:buSzPts val="700"/>
              <a:buFont typeface="Gill Sans"/>
              <a:buNone/>
              <a:defRPr sz="700"/>
            </a:lvl4pPr>
            <a:lvl5pPr indent="-228600" lvl="4" marL="2286000" rtl="0" algn="l">
              <a:lnSpc>
                <a:spcPct val="100000"/>
              </a:lnSpc>
              <a:spcBef>
                <a:spcPts val="200"/>
              </a:spcBef>
              <a:spcAft>
                <a:spcPts val="0"/>
              </a:spcAft>
              <a:buClr>
                <a:srgbClr val="FFFF00"/>
              </a:buClr>
              <a:buSzPts val="700"/>
              <a:buFont typeface="Gill Sans"/>
              <a:buNone/>
              <a:defRPr sz="700"/>
            </a:lvl5pPr>
            <a:lvl6pPr indent="-228600" lvl="5" marL="2743200" rtl="0" algn="l">
              <a:lnSpc>
                <a:spcPct val="100000"/>
              </a:lnSpc>
              <a:spcBef>
                <a:spcPts val="200"/>
              </a:spcBef>
              <a:spcAft>
                <a:spcPts val="0"/>
              </a:spcAft>
              <a:buClr>
                <a:srgbClr val="FFFF00"/>
              </a:buClr>
              <a:buSzPts val="700"/>
              <a:buFont typeface="Gill Sans"/>
              <a:buNone/>
              <a:defRPr sz="700"/>
            </a:lvl6pPr>
            <a:lvl7pPr indent="-228600" lvl="6" marL="3200400" rtl="0" algn="l">
              <a:lnSpc>
                <a:spcPct val="100000"/>
              </a:lnSpc>
              <a:spcBef>
                <a:spcPts val="200"/>
              </a:spcBef>
              <a:spcAft>
                <a:spcPts val="0"/>
              </a:spcAft>
              <a:buClr>
                <a:srgbClr val="FFFF00"/>
              </a:buClr>
              <a:buSzPts val="700"/>
              <a:buFont typeface="Gill Sans"/>
              <a:buNone/>
              <a:defRPr sz="700"/>
            </a:lvl7pPr>
            <a:lvl8pPr indent="-228600" lvl="7" marL="3657600" rtl="0" algn="l">
              <a:lnSpc>
                <a:spcPct val="100000"/>
              </a:lnSpc>
              <a:spcBef>
                <a:spcPts val="200"/>
              </a:spcBef>
              <a:spcAft>
                <a:spcPts val="0"/>
              </a:spcAft>
              <a:buClr>
                <a:srgbClr val="FFFF00"/>
              </a:buClr>
              <a:buSzPts val="700"/>
              <a:buFont typeface="Gill Sans"/>
              <a:buNone/>
              <a:defRPr sz="700"/>
            </a:lvl8pPr>
            <a:lvl9pPr indent="-228600" lvl="8" marL="4114800" rtl="0" algn="l">
              <a:lnSpc>
                <a:spcPct val="100000"/>
              </a:lnSpc>
              <a:spcBef>
                <a:spcPts val="200"/>
              </a:spcBef>
              <a:spcAft>
                <a:spcPts val="0"/>
              </a:spcAft>
              <a:buClr>
                <a:srgbClr val="FFFF00"/>
              </a:buClr>
              <a:buSzPts val="700"/>
              <a:buFont typeface="Gill Sans"/>
              <a:buNone/>
              <a:defRPr sz="700"/>
            </a:lvl9pPr>
          </a:lstStyle>
          <a:p/>
        </p:txBody>
      </p:sp>
      <p:sp>
        <p:nvSpPr>
          <p:cNvPr id="380" name="Google Shape;380;p67"/>
          <p:cNvSpPr txBox="1"/>
          <p:nvPr>
            <p:ph idx="10" type="dt"/>
          </p:nvPr>
        </p:nvSpPr>
        <p:spPr>
          <a:xfrm>
            <a:off x="457200" y="4683919"/>
            <a:ext cx="2133600" cy="357300"/>
          </a:xfrm>
          <a:prstGeom prst="rect">
            <a:avLst/>
          </a:prstGeom>
          <a:noFill/>
          <a:ln>
            <a:noFill/>
          </a:ln>
        </p:spPr>
        <p:txBody>
          <a:bodyPr anchorCtr="0" anchor="t" bIns="45700" lIns="91425" spcFirstLastPara="1" rIns="91425" wrap="square" tIns="45700">
            <a:noAutofit/>
          </a:bodyPr>
          <a:lstStyle>
            <a:lvl1pPr lvl="0" rtl="0" algn="l">
              <a:spcBef>
                <a:spcPts val="0"/>
              </a:spcBef>
              <a:spcAft>
                <a:spcPts val="0"/>
              </a:spcAft>
              <a:buClr>
                <a:schemeClr val="dk1"/>
              </a:buClr>
              <a:buSzPts val="1400"/>
              <a:buFont typeface="Arial"/>
              <a:buNone/>
              <a:defRPr/>
            </a:lvl1pPr>
            <a:lvl2pPr lvl="1" rtl="0" algn="l">
              <a:spcBef>
                <a:spcPts val="0"/>
              </a:spcBef>
              <a:spcAft>
                <a:spcPts val="0"/>
              </a:spcAft>
              <a:buClr>
                <a:schemeClr val="dk1"/>
              </a:buClr>
              <a:buSzPts val="1400"/>
              <a:buFont typeface="Gill Sans"/>
              <a:buNone/>
              <a:defRPr/>
            </a:lvl2pPr>
            <a:lvl3pPr lvl="2" rtl="0" algn="l">
              <a:spcBef>
                <a:spcPts val="0"/>
              </a:spcBef>
              <a:spcAft>
                <a:spcPts val="0"/>
              </a:spcAft>
              <a:buClr>
                <a:schemeClr val="dk1"/>
              </a:buClr>
              <a:buSzPts val="1400"/>
              <a:buFont typeface="Gill Sans"/>
              <a:buNone/>
              <a:defRPr/>
            </a:lvl3pPr>
            <a:lvl4pPr lvl="3" rtl="0" algn="l">
              <a:spcBef>
                <a:spcPts val="0"/>
              </a:spcBef>
              <a:spcAft>
                <a:spcPts val="0"/>
              </a:spcAft>
              <a:buClr>
                <a:schemeClr val="dk1"/>
              </a:buClr>
              <a:buSzPts val="1400"/>
              <a:buFont typeface="Gill Sans"/>
              <a:buNone/>
              <a:defRPr/>
            </a:lvl4pPr>
            <a:lvl5pPr lvl="4" rtl="0" algn="l">
              <a:spcBef>
                <a:spcPts val="0"/>
              </a:spcBef>
              <a:spcAft>
                <a:spcPts val="0"/>
              </a:spcAft>
              <a:buClr>
                <a:schemeClr val="dk1"/>
              </a:buClr>
              <a:buSzPts val="1400"/>
              <a:buFont typeface="Gill Sans"/>
              <a:buNone/>
              <a:defRPr/>
            </a:lvl5pPr>
            <a:lvl6pPr lvl="5" rtl="0" algn="l">
              <a:spcBef>
                <a:spcPts val="0"/>
              </a:spcBef>
              <a:spcAft>
                <a:spcPts val="0"/>
              </a:spcAft>
              <a:buClr>
                <a:schemeClr val="dk1"/>
              </a:buClr>
              <a:buSzPts val="1400"/>
              <a:buFont typeface="Gill Sans"/>
              <a:buNone/>
              <a:defRPr/>
            </a:lvl6pPr>
            <a:lvl7pPr lvl="6" rtl="0" algn="l">
              <a:spcBef>
                <a:spcPts val="0"/>
              </a:spcBef>
              <a:spcAft>
                <a:spcPts val="0"/>
              </a:spcAft>
              <a:buClr>
                <a:schemeClr val="dk1"/>
              </a:buClr>
              <a:buSzPts val="1400"/>
              <a:buFont typeface="Gill Sans"/>
              <a:buNone/>
              <a:defRPr/>
            </a:lvl7pPr>
            <a:lvl8pPr lvl="7" rtl="0" algn="l">
              <a:spcBef>
                <a:spcPts val="0"/>
              </a:spcBef>
              <a:spcAft>
                <a:spcPts val="0"/>
              </a:spcAft>
              <a:buClr>
                <a:schemeClr val="dk1"/>
              </a:buClr>
              <a:buSzPts val="1400"/>
              <a:buFont typeface="Gill Sans"/>
              <a:buNone/>
              <a:defRPr/>
            </a:lvl8pPr>
            <a:lvl9pPr lvl="8" rtl="0" algn="l">
              <a:spcBef>
                <a:spcPts val="0"/>
              </a:spcBef>
              <a:spcAft>
                <a:spcPts val="0"/>
              </a:spcAft>
              <a:buClr>
                <a:schemeClr val="dk1"/>
              </a:buClr>
              <a:buSzPts val="1400"/>
              <a:buFont typeface="Gill Sans"/>
              <a:buNone/>
              <a:defRPr/>
            </a:lvl9pPr>
          </a:lstStyle>
          <a:p/>
        </p:txBody>
      </p:sp>
      <p:sp>
        <p:nvSpPr>
          <p:cNvPr id="381" name="Google Shape;381;p67"/>
          <p:cNvSpPr txBox="1"/>
          <p:nvPr>
            <p:ph idx="11" type="ftr"/>
          </p:nvPr>
        </p:nvSpPr>
        <p:spPr>
          <a:xfrm>
            <a:off x="3124200" y="4683919"/>
            <a:ext cx="2895600" cy="357300"/>
          </a:xfrm>
          <a:prstGeom prst="rect">
            <a:avLst/>
          </a:prstGeom>
          <a:noFill/>
          <a:ln>
            <a:noFill/>
          </a:ln>
        </p:spPr>
        <p:txBody>
          <a:bodyPr anchorCtr="0" anchor="t" bIns="45700" lIns="91425" spcFirstLastPara="1" rIns="91425" wrap="square" tIns="45700">
            <a:noAutofit/>
          </a:bodyPr>
          <a:lstStyle>
            <a:lvl1pPr lvl="0" rtl="0" algn="ctr">
              <a:spcBef>
                <a:spcPts val="0"/>
              </a:spcBef>
              <a:spcAft>
                <a:spcPts val="0"/>
              </a:spcAft>
              <a:buClr>
                <a:srgbClr val="66CCFF"/>
              </a:buClr>
              <a:buSzPts val="1400"/>
              <a:buFont typeface="Arial"/>
              <a:buNone/>
              <a:defRPr/>
            </a:lvl1pPr>
            <a:lvl2pPr lvl="1" rtl="0" algn="l">
              <a:spcBef>
                <a:spcPts val="0"/>
              </a:spcBef>
              <a:spcAft>
                <a:spcPts val="0"/>
              </a:spcAft>
              <a:buClr>
                <a:schemeClr val="dk1"/>
              </a:buClr>
              <a:buSzPts val="1400"/>
              <a:buFont typeface="Gill Sans"/>
              <a:buNone/>
              <a:defRPr/>
            </a:lvl2pPr>
            <a:lvl3pPr lvl="2" rtl="0" algn="l">
              <a:spcBef>
                <a:spcPts val="0"/>
              </a:spcBef>
              <a:spcAft>
                <a:spcPts val="0"/>
              </a:spcAft>
              <a:buClr>
                <a:schemeClr val="dk1"/>
              </a:buClr>
              <a:buSzPts val="1400"/>
              <a:buFont typeface="Gill Sans"/>
              <a:buNone/>
              <a:defRPr/>
            </a:lvl3pPr>
            <a:lvl4pPr lvl="3" rtl="0" algn="l">
              <a:spcBef>
                <a:spcPts val="0"/>
              </a:spcBef>
              <a:spcAft>
                <a:spcPts val="0"/>
              </a:spcAft>
              <a:buClr>
                <a:schemeClr val="dk1"/>
              </a:buClr>
              <a:buSzPts val="1400"/>
              <a:buFont typeface="Gill Sans"/>
              <a:buNone/>
              <a:defRPr/>
            </a:lvl4pPr>
            <a:lvl5pPr lvl="4" rtl="0" algn="l">
              <a:spcBef>
                <a:spcPts val="0"/>
              </a:spcBef>
              <a:spcAft>
                <a:spcPts val="0"/>
              </a:spcAft>
              <a:buClr>
                <a:schemeClr val="dk1"/>
              </a:buClr>
              <a:buSzPts val="1400"/>
              <a:buFont typeface="Gill Sans"/>
              <a:buNone/>
              <a:defRPr/>
            </a:lvl5pPr>
            <a:lvl6pPr lvl="5" rtl="0" algn="l">
              <a:spcBef>
                <a:spcPts val="0"/>
              </a:spcBef>
              <a:spcAft>
                <a:spcPts val="0"/>
              </a:spcAft>
              <a:buClr>
                <a:schemeClr val="dk1"/>
              </a:buClr>
              <a:buSzPts val="1400"/>
              <a:buFont typeface="Gill Sans"/>
              <a:buNone/>
              <a:defRPr/>
            </a:lvl6pPr>
            <a:lvl7pPr lvl="6" rtl="0" algn="l">
              <a:spcBef>
                <a:spcPts val="0"/>
              </a:spcBef>
              <a:spcAft>
                <a:spcPts val="0"/>
              </a:spcAft>
              <a:buClr>
                <a:schemeClr val="dk1"/>
              </a:buClr>
              <a:buSzPts val="1400"/>
              <a:buFont typeface="Gill Sans"/>
              <a:buNone/>
              <a:defRPr/>
            </a:lvl7pPr>
            <a:lvl8pPr lvl="7" rtl="0" algn="l">
              <a:spcBef>
                <a:spcPts val="0"/>
              </a:spcBef>
              <a:spcAft>
                <a:spcPts val="0"/>
              </a:spcAft>
              <a:buClr>
                <a:schemeClr val="dk1"/>
              </a:buClr>
              <a:buSzPts val="1400"/>
              <a:buFont typeface="Gill Sans"/>
              <a:buNone/>
              <a:defRPr/>
            </a:lvl8pPr>
            <a:lvl9pPr lvl="8" rtl="0" algn="l">
              <a:spcBef>
                <a:spcPts val="0"/>
              </a:spcBef>
              <a:spcAft>
                <a:spcPts val="0"/>
              </a:spcAft>
              <a:buClr>
                <a:schemeClr val="dk1"/>
              </a:buClr>
              <a:buSzPts val="1400"/>
              <a:buFont typeface="Gill Sans"/>
              <a:buNone/>
              <a:defRPr/>
            </a:lvl9pPr>
          </a:lstStyle>
          <a:p/>
        </p:txBody>
      </p:sp>
      <p:sp>
        <p:nvSpPr>
          <p:cNvPr id="382" name="Google Shape;382;p67"/>
          <p:cNvSpPr txBox="1"/>
          <p:nvPr>
            <p:ph idx="12" type="sldNum"/>
          </p:nvPr>
        </p:nvSpPr>
        <p:spPr>
          <a:xfrm>
            <a:off x="6553200" y="4683919"/>
            <a:ext cx="2133600" cy="357300"/>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spcAft>
                <a:spcPts val="0"/>
              </a:spcAft>
              <a:buClr>
                <a:srgbClr val="66CCFF"/>
              </a:buClr>
              <a:buSzPts val="1100"/>
              <a:buFont typeface="Arial"/>
              <a:buNone/>
              <a:defRPr b="0" i="0" sz="1100" u="none" cap="none" strike="noStrike">
                <a:solidFill>
                  <a:srgbClr val="66CCFF"/>
                </a:solidFill>
                <a:latin typeface="Arial"/>
                <a:ea typeface="Arial"/>
                <a:cs typeface="Arial"/>
                <a:sym typeface="Arial"/>
              </a:defRPr>
            </a:lvl1pPr>
            <a:lvl2pPr indent="0" lvl="1" marL="0" marR="0" rtl="0" algn="r">
              <a:spcBef>
                <a:spcPts val="0"/>
              </a:spcBef>
              <a:spcAft>
                <a:spcPts val="0"/>
              </a:spcAft>
              <a:buClr>
                <a:srgbClr val="66CCFF"/>
              </a:buClr>
              <a:buSzPts val="1100"/>
              <a:buFont typeface="Arial"/>
              <a:buNone/>
              <a:defRPr b="0" i="0" sz="1100" u="none" cap="none" strike="noStrike">
                <a:solidFill>
                  <a:srgbClr val="66CCFF"/>
                </a:solidFill>
                <a:latin typeface="Arial"/>
                <a:ea typeface="Arial"/>
                <a:cs typeface="Arial"/>
                <a:sym typeface="Arial"/>
              </a:defRPr>
            </a:lvl2pPr>
            <a:lvl3pPr indent="0" lvl="2" marL="0" marR="0" rtl="0" algn="r">
              <a:spcBef>
                <a:spcPts val="0"/>
              </a:spcBef>
              <a:spcAft>
                <a:spcPts val="0"/>
              </a:spcAft>
              <a:buClr>
                <a:srgbClr val="66CCFF"/>
              </a:buClr>
              <a:buSzPts val="1100"/>
              <a:buFont typeface="Arial"/>
              <a:buNone/>
              <a:defRPr b="0" i="0" sz="1100" u="none" cap="none" strike="noStrike">
                <a:solidFill>
                  <a:srgbClr val="66CCFF"/>
                </a:solidFill>
                <a:latin typeface="Arial"/>
                <a:ea typeface="Arial"/>
                <a:cs typeface="Arial"/>
                <a:sym typeface="Arial"/>
              </a:defRPr>
            </a:lvl3pPr>
            <a:lvl4pPr indent="0" lvl="3" marL="0" marR="0" rtl="0" algn="r">
              <a:spcBef>
                <a:spcPts val="0"/>
              </a:spcBef>
              <a:spcAft>
                <a:spcPts val="0"/>
              </a:spcAft>
              <a:buClr>
                <a:srgbClr val="66CCFF"/>
              </a:buClr>
              <a:buSzPts val="1100"/>
              <a:buFont typeface="Arial"/>
              <a:buNone/>
              <a:defRPr b="0" i="0" sz="1100" u="none" cap="none" strike="noStrike">
                <a:solidFill>
                  <a:srgbClr val="66CCFF"/>
                </a:solidFill>
                <a:latin typeface="Arial"/>
                <a:ea typeface="Arial"/>
                <a:cs typeface="Arial"/>
                <a:sym typeface="Arial"/>
              </a:defRPr>
            </a:lvl4pPr>
            <a:lvl5pPr indent="0" lvl="4" marL="0" marR="0" rtl="0" algn="r">
              <a:spcBef>
                <a:spcPts val="0"/>
              </a:spcBef>
              <a:spcAft>
                <a:spcPts val="0"/>
              </a:spcAft>
              <a:buClr>
                <a:srgbClr val="66CCFF"/>
              </a:buClr>
              <a:buSzPts val="1100"/>
              <a:buFont typeface="Arial"/>
              <a:buNone/>
              <a:defRPr b="0" i="0" sz="1100" u="none" cap="none" strike="noStrike">
                <a:solidFill>
                  <a:srgbClr val="66CCFF"/>
                </a:solidFill>
                <a:latin typeface="Arial"/>
                <a:ea typeface="Arial"/>
                <a:cs typeface="Arial"/>
                <a:sym typeface="Arial"/>
              </a:defRPr>
            </a:lvl5pPr>
            <a:lvl6pPr indent="0" lvl="5" marL="0" marR="0" rtl="0" algn="r">
              <a:spcBef>
                <a:spcPts val="0"/>
              </a:spcBef>
              <a:spcAft>
                <a:spcPts val="0"/>
              </a:spcAft>
              <a:buClr>
                <a:srgbClr val="66CCFF"/>
              </a:buClr>
              <a:buSzPts val="1100"/>
              <a:buFont typeface="Arial"/>
              <a:buNone/>
              <a:defRPr b="0" i="0" sz="1100" u="none" cap="none" strike="noStrike">
                <a:solidFill>
                  <a:srgbClr val="66CCFF"/>
                </a:solidFill>
                <a:latin typeface="Arial"/>
                <a:ea typeface="Arial"/>
                <a:cs typeface="Arial"/>
                <a:sym typeface="Arial"/>
              </a:defRPr>
            </a:lvl6pPr>
            <a:lvl7pPr indent="0" lvl="6" marL="0" marR="0" rtl="0" algn="r">
              <a:spcBef>
                <a:spcPts val="0"/>
              </a:spcBef>
              <a:spcAft>
                <a:spcPts val="0"/>
              </a:spcAft>
              <a:buClr>
                <a:srgbClr val="66CCFF"/>
              </a:buClr>
              <a:buSzPts val="1100"/>
              <a:buFont typeface="Arial"/>
              <a:buNone/>
              <a:defRPr b="0" i="0" sz="1100" u="none" cap="none" strike="noStrike">
                <a:solidFill>
                  <a:srgbClr val="66CCFF"/>
                </a:solidFill>
                <a:latin typeface="Arial"/>
                <a:ea typeface="Arial"/>
                <a:cs typeface="Arial"/>
                <a:sym typeface="Arial"/>
              </a:defRPr>
            </a:lvl7pPr>
            <a:lvl8pPr indent="0" lvl="7" marL="0" marR="0" rtl="0" algn="r">
              <a:spcBef>
                <a:spcPts val="0"/>
              </a:spcBef>
              <a:spcAft>
                <a:spcPts val="0"/>
              </a:spcAft>
              <a:buClr>
                <a:srgbClr val="66CCFF"/>
              </a:buClr>
              <a:buSzPts val="1100"/>
              <a:buFont typeface="Arial"/>
              <a:buNone/>
              <a:defRPr b="0" i="0" sz="1100" u="none" cap="none" strike="noStrike">
                <a:solidFill>
                  <a:srgbClr val="66CCFF"/>
                </a:solidFill>
                <a:latin typeface="Arial"/>
                <a:ea typeface="Arial"/>
                <a:cs typeface="Arial"/>
                <a:sym typeface="Arial"/>
              </a:defRPr>
            </a:lvl8pPr>
            <a:lvl9pPr indent="0" lvl="8" marL="0" marR="0" rtl="0" algn="r">
              <a:spcBef>
                <a:spcPts val="0"/>
              </a:spcBef>
              <a:spcAft>
                <a:spcPts val="0"/>
              </a:spcAft>
              <a:buClr>
                <a:srgbClr val="66CCFF"/>
              </a:buClr>
              <a:buSzPts val="1100"/>
              <a:buFont typeface="Arial"/>
              <a:buNone/>
              <a:defRPr b="0" i="0" sz="1100" u="none" cap="none" strike="noStrike">
                <a:solidFill>
                  <a:srgbClr val="66CC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383" name="Shape 383"/>
        <p:cNvGrpSpPr/>
        <p:nvPr/>
      </p:nvGrpSpPr>
      <p:grpSpPr>
        <a:xfrm>
          <a:off x="0" y="0"/>
          <a:ext cx="0" cy="0"/>
          <a:chOff x="0" y="0"/>
          <a:chExt cx="0" cy="0"/>
        </a:xfrm>
      </p:grpSpPr>
      <p:sp>
        <p:nvSpPr>
          <p:cNvPr id="384" name="Google Shape;384;p68"/>
          <p:cNvSpPr txBox="1"/>
          <p:nvPr>
            <p:ph type="title"/>
          </p:nvPr>
        </p:nvSpPr>
        <p:spPr>
          <a:xfrm>
            <a:off x="457200" y="114301"/>
            <a:ext cx="8229600" cy="480000"/>
          </a:xfrm>
          <a:prstGeom prst="rect">
            <a:avLst/>
          </a:prstGeom>
          <a:solidFill>
            <a:schemeClr val="lt1"/>
          </a:solidFill>
          <a:ln cap="flat" cmpd="sng" w="28575">
            <a:solidFill>
              <a:schemeClr val="lt2"/>
            </a:solidFill>
            <a:prstDash val="solid"/>
            <a:miter lim="800000"/>
            <a:headEnd len="sm" w="sm" type="none"/>
            <a:tailEnd len="sm" w="sm" type="none"/>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85" name="Google Shape;385;p68"/>
          <p:cNvSpPr txBox="1"/>
          <p:nvPr>
            <p:ph idx="1" type="body"/>
          </p:nvPr>
        </p:nvSpPr>
        <p:spPr>
          <a:xfrm rot="5400000">
            <a:off x="2646150" y="-1446000"/>
            <a:ext cx="3851700" cy="8229600"/>
          </a:xfrm>
          <a:prstGeom prst="rect">
            <a:avLst/>
          </a:prstGeom>
          <a:noFill/>
          <a:ln>
            <a:noFill/>
          </a:ln>
        </p:spPr>
        <p:txBody>
          <a:bodyPr anchorCtr="0" anchor="t" bIns="45700" lIns="91425" spcFirstLastPara="1" rIns="91425" wrap="square" tIns="45700">
            <a:noAutofit/>
          </a:bodyPr>
          <a:lstStyle>
            <a:lvl1pPr indent="-342900" lvl="0" marL="457200" rtl="0" algn="l">
              <a:lnSpc>
                <a:spcPct val="100000"/>
              </a:lnSpc>
              <a:spcBef>
                <a:spcPts val="400"/>
              </a:spcBef>
              <a:spcAft>
                <a:spcPts val="0"/>
              </a:spcAft>
              <a:buClr>
                <a:srgbClr val="FFFF00"/>
              </a:buClr>
              <a:buSzPts val="1800"/>
              <a:buChar char="•"/>
              <a:defRPr/>
            </a:lvl1pPr>
            <a:lvl2pPr indent="-342900" lvl="1" marL="914400" rtl="0" algn="l">
              <a:lnSpc>
                <a:spcPct val="100000"/>
              </a:lnSpc>
              <a:spcBef>
                <a:spcPts val="400"/>
              </a:spcBef>
              <a:spcAft>
                <a:spcPts val="0"/>
              </a:spcAft>
              <a:buClr>
                <a:schemeClr val="lt1"/>
              </a:buClr>
              <a:buSzPts val="1800"/>
              <a:buChar char="•"/>
              <a:defRPr/>
            </a:lvl2pPr>
            <a:lvl3pPr indent="-342900" lvl="2" marL="1371600" rtl="0" algn="l">
              <a:lnSpc>
                <a:spcPct val="100000"/>
              </a:lnSpc>
              <a:spcBef>
                <a:spcPts val="400"/>
              </a:spcBef>
              <a:spcAft>
                <a:spcPts val="0"/>
              </a:spcAft>
              <a:buClr>
                <a:srgbClr val="FFFF00"/>
              </a:buClr>
              <a:buSzPts val="1800"/>
              <a:buChar char="•"/>
              <a:defRPr/>
            </a:lvl3pPr>
            <a:lvl4pPr indent="-342900" lvl="3" marL="1828800" rtl="0" algn="l">
              <a:lnSpc>
                <a:spcPct val="100000"/>
              </a:lnSpc>
              <a:spcBef>
                <a:spcPts val="400"/>
              </a:spcBef>
              <a:spcAft>
                <a:spcPts val="0"/>
              </a:spcAft>
              <a:buClr>
                <a:srgbClr val="FFFF00"/>
              </a:buClr>
              <a:buSzPts val="1800"/>
              <a:buChar char="–"/>
              <a:defRPr/>
            </a:lvl4pPr>
            <a:lvl5pPr indent="-342900" lvl="4" marL="2286000" rtl="0" algn="l">
              <a:lnSpc>
                <a:spcPct val="100000"/>
              </a:lnSpc>
              <a:spcBef>
                <a:spcPts val="400"/>
              </a:spcBef>
              <a:spcAft>
                <a:spcPts val="0"/>
              </a:spcAft>
              <a:buClr>
                <a:srgbClr val="FFFF00"/>
              </a:buClr>
              <a:buSzPts val="1800"/>
              <a:buChar char="»"/>
              <a:defRPr/>
            </a:lvl5pPr>
            <a:lvl6pPr indent="-342900" lvl="5" marL="2743200" rtl="0" algn="l">
              <a:lnSpc>
                <a:spcPct val="100000"/>
              </a:lnSpc>
              <a:spcBef>
                <a:spcPts val="400"/>
              </a:spcBef>
              <a:spcAft>
                <a:spcPts val="0"/>
              </a:spcAft>
              <a:buClr>
                <a:srgbClr val="FFFF00"/>
              </a:buClr>
              <a:buSzPts val="1800"/>
              <a:buChar char="»"/>
              <a:defRPr/>
            </a:lvl6pPr>
            <a:lvl7pPr indent="-342900" lvl="6" marL="3200400" rtl="0" algn="l">
              <a:lnSpc>
                <a:spcPct val="100000"/>
              </a:lnSpc>
              <a:spcBef>
                <a:spcPts val="400"/>
              </a:spcBef>
              <a:spcAft>
                <a:spcPts val="0"/>
              </a:spcAft>
              <a:buClr>
                <a:srgbClr val="FFFF00"/>
              </a:buClr>
              <a:buSzPts val="1800"/>
              <a:buChar char="»"/>
              <a:defRPr/>
            </a:lvl7pPr>
            <a:lvl8pPr indent="-342900" lvl="7" marL="3657600" rtl="0" algn="l">
              <a:lnSpc>
                <a:spcPct val="100000"/>
              </a:lnSpc>
              <a:spcBef>
                <a:spcPts val="400"/>
              </a:spcBef>
              <a:spcAft>
                <a:spcPts val="0"/>
              </a:spcAft>
              <a:buClr>
                <a:srgbClr val="FFFF00"/>
              </a:buClr>
              <a:buSzPts val="1800"/>
              <a:buChar char="»"/>
              <a:defRPr/>
            </a:lvl8pPr>
            <a:lvl9pPr indent="-342900" lvl="8" marL="4114800" rtl="0" algn="l">
              <a:lnSpc>
                <a:spcPct val="100000"/>
              </a:lnSpc>
              <a:spcBef>
                <a:spcPts val="400"/>
              </a:spcBef>
              <a:spcAft>
                <a:spcPts val="0"/>
              </a:spcAft>
              <a:buClr>
                <a:srgbClr val="FFFF00"/>
              </a:buClr>
              <a:buSzPts val="1800"/>
              <a:buChar char="»"/>
              <a:defRPr/>
            </a:lvl9pPr>
          </a:lstStyle>
          <a:p/>
        </p:txBody>
      </p:sp>
      <p:sp>
        <p:nvSpPr>
          <p:cNvPr id="386" name="Google Shape;386;p68"/>
          <p:cNvSpPr txBox="1"/>
          <p:nvPr>
            <p:ph idx="10" type="dt"/>
          </p:nvPr>
        </p:nvSpPr>
        <p:spPr>
          <a:xfrm>
            <a:off x="457200" y="4683919"/>
            <a:ext cx="2133600" cy="357300"/>
          </a:xfrm>
          <a:prstGeom prst="rect">
            <a:avLst/>
          </a:prstGeom>
          <a:noFill/>
          <a:ln>
            <a:noFill/>
          </a:ln>
        </p:spPr>
        <p:txBody>
          <a:bodyPr anchorCtr="0" anchor="t" bIns="45700" lIns="91425" spcFirstLastPara="1" rIns="91425" wrap="square" tIns="45700">
            <a:noAutofit/>
          </a:bodyPr>
          <a:lstStyle>
            <a:lvl1pPr lvl="0" rtl="0" algn="l">
              <a:spcBef>
                <a:spcPts val="0"/>
              </a:spcBef>
              <a:spcAft>
                <a:spcPts val="0"/>
              </a:spcAft>
              <a:buClr>
                <a:schemeClr val="dk1"/>
              </a:buClr>
              <a:buSzPts val="1400"/>
              <a:buFont typeface="Arial"/>
              <a:buNone/>
              <a:defRPr/>
            </a:lvl1pPr>
            <a:lvl2pPr lvl="1" rtl="0" algn="l">
              <a:spcBef>
                <a:spcPts val="0"/>
              </a:spcBef>
              <a:spcAft>
                <a:spcPts val="0"/>
              </a:spcAft>
              <a:buClr>
                <a:schemeClr val="dk1"/>
              </a:buClr>
              <a:buSzPts val="1400"/>
              <a:buFont typeface="Gill Sans"/>
              <a:buNone/>
              <a:defRPr/>
            </a:lvl2pPr>
            <a:lvl3pPr lvl="2" rtl="0" algn="l">
              <a:spcBef>
                <a:spcPts val="0"/>
              </a:spcBef>
              <a:spcAft>
                <a:spcPts val="0"/>
              </a:spcAft>
              <a:buClr>
                <a:schemeClr val="dk1"/>
              </a:buClr>
              <a:buSzPts val="1400"/>
              <a:buFont typeface="Gill Sans"/>
              <a:buNone/>
              <a:defRPr/>
            </a:lvl3pPr>
            <a:lvl4pPr lvl="3" rtl="0" algn="l">
              <a:spcBef>
                <a:spcPts val="0"/>
              </a:spcBef>
              <a:spcAft>
                <a:spcPts val="0"/>
              </a:spcAft>
              <a:buClr>
                <a:schemeClr val="dk1"/>
              </a:buClr>
              <a:buSzPts val="1400"/>
              <a:buFont typeface="Gill Sans"/>
              <a:buNone/>
              <a:defRPr/>
            </a:lvl4pPr>
            <a:lvl5pPr lvl="4" rtl="0" algn="l">
              <a:spcBef>
                <a:spcPts val="0"/>
              </a:spcBef>
              <a:spcAft>
                <a:spcPts val="0"/>
              </a:spcAft>
              <a:buClr>
                <a:schemeClr val="dk1"/>
              </a:buClr>
              <a:buSzPts val="1400"/>
              <a:buFont typeface="Gill Sans"/>
              <a:buNone/>
              <a:defRPr/>
            </a:lvl5pPr>
            <a:lvl6pPr lvl="5" rtl="0" algn="l">
              <a:spcBef>
                <a:spcPts val="0"/>
              </a:spcBef>
              <a:spcAft>
                <a:spcPts val="0"/>
              </a:spcAft>
              <a:buClr>
                <a:schemeClr val="dk1"/>
              </a:buClr>
              <a:buSzPts val="1400"/>
              <a:buFont typeface="Gill Sans"/>
              <a:buNone/>
              <a:defRPr/>
            </a:lvl6pPr>
            <a:lvl7pPr lvl="6" rtl="0" algn="l">
              <a:spcBef>
                <a:spcPts val="0"/>
              </a:spcBef>
              <a:spcAft>
                <a:spcPts val="0"/>
              </a:spcAft>
              <a:buClr>
                <a:schemeClr val="dk1"/>
              </a:buClr>
              <a:buSzPts val="1400"/>
              <a:buFont typeface="Gill Sans"/>
              <a:buNone/>
              <a:defRPr/>
            </a:lvl7pPr>
            <a:lvl8pPr lvl="7" rtl="0" algn="l">
              <a:spcBef>
                <a:spcPts val="0"/>
              </a:spcBef>
              <a:spcAft>
                <a:spcPts val="0"/>
              </a:spcAft>
              <a:buClr>
                <a:schemeClr val="dk1"/>
              </a:buClr>
              <a:buSzPts val="1400"/>
              <a:buFont typeface="Gill Sans"/>
              <a:buNone/>
              <a:defRPr/>
            </a:lvl8pPr>
            <a:lvl9pPr lvl="8" rtl="0" algn="l">
              <a:spcBef>
                <a:spcPts val="0"/>
              </a:spcBef>
              <a:spcAft>
                <a:spcPts val="0"/>
              </a:spcAft>
              <a:buClr>
                <a:schemeClr val="dk1"/>
              </a:buClr>
              <a:buSzPts val="1400"/>
              <a:buFont typeface="Gill Sans"/>
              <a:buNone/>
              <a:defRPr/>
            </a:lvl9pPr>
          </a:lstStyle>
          <a:p/>
        </p:txBody>
      </p:sp>
      <p:sp>
        <p:nvSpPr>
          <p:cNvPr id="387" name="Google Shape;387;p68"/>
          <p:cNvSpPr txBox="1"/>
          <p:nvPr>
            <p:ph idx="11" type="ftr"/>
          </p:nvPr>
        </p:nvSpPr>
        <p:spPr>
          <a:xfrm>
            <a:off x="3124200" y="4683919"/>
            <a:ext cx="2895600" cy="357300"/>
          </a:xfrm>
          <a:prstGeom prst="rect">
            <a:avLst/>
          </a:prstGeom>
          <a:noFill/>
          <a:ln>
            <a:noFill/>
          </a:ln>
        </p:spPr>
        <p:txBody>
          <a:bodyPr anchorCtr="0" anchor="t" bIns="45700" lIns="91425" spcFirstLastPara="1" rIns="91425" wrap="square" tIns="45700">
            <a:noAutofit/>
          </a:bodyPr>
          <a:lstStyle>
            <a:lvl1pPr lvl="0" rtl="0" algn="ctr">
              <a:spcBef>
                <a:spcPts val="0"/>
              </a:spcBef>
              <a:spcAft>
                <a:spcPts val="0"/>
              </a:spcAft>
              <a:buClr>
                <a:srgbClr val="66CCFF"/>
              </a:buClr>
              <a:buSzPts val="1400"/>
              <a:buFont typeface="Arial"/>
              <a:buNone/>
              <a:defRPr/>
            </a:lvl1pPr>
            <a:lvl2pPr lvl="1" rtl="0" algn="l">
              <a:spcBef>
                <a:spcPts val="0"/>
              </a:spcBef>
              <a:spcAft>
                <a:spcPts val="0"/>
              </a:spcAft>
              <a:buClr>
                <a:schemeClr val="dk1"/>
              </a:buClr>
              <a:buSzPts val="1400"/>
              <a:buFont typeface="Gill Sans"/>
              <a:buNone/>
              <a:defRPr/>
            </a:lvl2pPr>
            <a:lvl3pPr lvl="2" rtl="0" algn="l">
              <a:spcBef>
                <a:spcPts val="0"/>
              </a:spcBef>
              <a:spcAft>
                <a:spcPts val="0"/>
              </a:spcAft>
              <a:buClr>
                <a:schemeClr val="dk1"/>
              </a:buClr>
              <a:buSzPts val="1400"/>
              <a:buFont typeface="Gill Sans"/>
              <a:buNone/>
              <a:defRPr/>
            </a:lvl3pPr>
            <a:lvl4pPr lvl="3" rtl="0" algn="l">
              <a:spcBef>
                <a:spcPts val="0"/>
              </a:spcBef>
              <a:spcAft>
                <a:spcPts val="0"/>
              </a:spcAft>
              <a:buClr>
                <a:schemeClr val="dk1"/>
              </a:buClr>
              <a:buSzPts val="1400"/>
              <a:buFont typeface="Gill Sans"/>
              <a:buNone/>
              <a:defRPr/>
            </a:lvl4pPr>
            <a:lvl5pPr lvl="4" rtl="0" algn="l">
              <a:spcBef>
                <a:spcPts val="0"/>
              </a:spcBef>
              <a:spcAft>
                <a:spcPts val="0"/>
              </a:spcAft>
              <a:buClr>
                <a:schemeClr val="dk1"/>
              </a:buClr>
              <a:buSzPts val="1400"/>
              <a:buFont typeface="Gill Sans"/>
              <a:buNone/>
              <a:defRPr/>
            </a:lvl5pPr>
            <a:lvl6pPr lvl="5" rtl="0" algn="l">
              <a:spcBef>
                <a:spcPts val="0"/>
              </a:spcBef>
              <a:spcAft>
                <a:spcPts val="0"/>
              </a:spcAft>
              <a:buClr>
                <a:schemeClr val="dk1"/>
              </a:buClr>
              <a:buSzPts val="1400"/>
              <a:buFont typeface="Gill Sans"/>
              <a:buNone/>
              <a:defRPr/>
            </a:lvl6pPr>
            <a:lvl7pPr lvl="6" rtl="0" algn="l">
              <a:spcBef>
                <a:spcPts val="0"/>
              </a:spcBef>
              <a:spcAft>
                <a:spcPts val="0"/>
              </a:spcAft>
              <a:buClr>
                <a:schemeClr val="dk1"/>
              </a:buClr>
              <a:buSzPts val="1400"/>
              <a:buFont typeface="Gill Sans"/>
              <a:buNone/>
              <a:defRPr/>
            </a:lvl7pPr>
            <a:lvl8pPr lvl="7" rtl="0" algn="l">
              <a:spcBef>
                <a:spcPts val="0"/>
              </a:spcBef>
              <a:spcAft>
                <a:spcPts val="0"/>
              </a:spcAft>
              <a:buClr>
                <a:schemeClr val="dk1"/>
              </a:buClr>
              <a:buSzPts val="1400"/>
              <a:buFont typeface="Gill Sans"/>
              <a:buNone/>
              <a:defRPr/>
            </a:lvl8pPr>
            <a:lvl9pPr lvl="8" rtl="0" algn="l">
              <a:spcBef>
                <a:spcPts val="0"/>
              </a:spcBef>
              <a:spcAft>
                <a:spcPts val="0"/>
              </a:spcAft>
              <a:buClr>
                <a:schemeClr val="dk1"/>
              </a:buClr>
              <a:buSzPts val="1400"/>
              <a:buFont typeface="Gill Sans"/>
              <a:buNone/>
              <a:defRPr/>
            </a:lvl9pPr>
          </a:lstStyle>
          <a:p/>
        </p:txBody>
      </p:sp>
      <p:sp>
        <p:nvSpPr>
          <p:cNvPr id="388" name="Google Shape;388;p68"/>
          <p:cNvSpPr txBox="1"/>
          <p:nvPr>
            <p:ph idx="12" type="sldNum"/>
          </p:nvPr>
        </p:nvSpPr>
        <p:spPr>
          <a:xfrm>
            <a:off x="6553200" y="4683919"/>
            <a:ext cx="2133600" cy="357300"/>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spcAft>
                <a:spcPts val="0"/>
              </a:spcAft>
              <a:buClr>
                <a:srgbClr val="66CCFF"/>
              </a:buClr>
              <a:buSzPts val="1100"/>
              <a:buFont typeface="Arial"/>
              <a:buNone/>
              <a:defRPr b="0" i="0" sz="1100" u="none" cap="none" strike="noStrike">
                <a:solidFill>
                  <a:srgbClr val="66CCFF"/>
                </a:solidFill>
                <a:latin typeface="Arial"/>
                <a:ea typeface="Arial"/>
                <a:cs typeface="Arial"/>
                <a:sym typeface="Arial"/>
              </a:defRPr>
            </a:lvl1pPr>
            <a:lvl2pPr indent="0" lvl="1" marL="0" marR="0" rtl="0" algn="r">
              <a:spcBef>
                <a:spcPts val="0"/>
              </a:spcBef>
              <a:spcAft>
                <a:spcPts val="0"/>
              </a:spcAft>
              <a:buClr>
                <a:srgbClr val="66CCFF"/>
              </a:buClr>
              <a:buSzPts val="1100"/>
              <a:buFont typeface="Arial"/>
              <a:buNone/>
              <a:defRPr b="0" i="0" sz="1100" u="none" cap="none" strike="noStrike">
                <a:solidFill>
                  <a:srgbClr val="66CCFF"/>
                </a:solidFill>
                <a:latin typeface="Arial"/>
                <a:ea typeface="Arial"/>
                <a:cs typeface="Arial"/>
                <a:sym typeface="Arial"/>
              </a:defRPr>
            </a:lvl2pPr>
            <a:lvl3pPr indent="0" lvl="2" marL="0" marR="0" rtl="0" algn="r">
              <a:spcBef>
                <a:spcPts val="0"/>
              </a:spcBef>
              <a:spcAft>
                <a:spcPts val="0"/>
              </a:spcAft>
              <a:buClr>
                <a:srgbClr val="66CCFF"/>
              </a:buClr>
              <a:buSzPts val="1100"/>
              <a:buFont typeface="Arial"/>
              <a:buNone/>
              <a:defRPr b="0" i="0" sz="1100" u="none" cap="none" strike="noStrike">
                <a:solidFill>
                  <a:srgbClr val="66CCFF"/>
                </a:solidFill>
                <a:latin typeface="Arial"/>
                <a:ea typeface="Arial"/>
                <a:cs typeface="Arial"/>
                <a:sym typeface="Arial"/>
              </a:defRPr>
            </a:lvl3pPr>
            <a:lvl4pPr indent="0" lvl="3" marL="0" marR="0" rtl="0" algn="r">
              <a:spcBef>
                <a:spcPts val="0"/>
              </a:spcBef>
              <a:spcAft>
                <a:spcPts val="0"/>
              </a:spcAft>
              <a:buClr>
                <a:srgbClr val="66CCFF"/>
              </a:buClr>
              <a:buSzPts val="1100"/>
              <a:buFont typeface="Arial"/>
              <a:buNone/>
              <a:defRPr b="0" i="0" sz="1100" u="none" cap="none" strike="noStrike">
                <a:solidFill>
                  <a:srgbClr val="66CCFF"/>
                </a:solidFill>
                <a:latin typeface="Arial"/>
                <a:ea typeface="Arial"/>
                <a:cs typeface="Arial"/>
                <a:sym typeface="Arial"/>
              </a:defRPr>
            </a:lvl4pPr>
            <a:lvl5pPr indent="0" lvl="4" marL="0" marR="0" rtl="0" algn="r">
              <a:spcBef>
                <a:spcPts val="0"/>
              </a:spcBef>
              <a:spcAft>
                <a:spcPts val="0"/>
              </a:spcAft>
              <a:buClr>
                <a:srgbClr val="66CCFF"/>
              </a:buClr>
              <a:buSzPts val="1100"/>
              <a:buFont typeface="Arial"/>
              <a:buNone/>
              <a:defRPr b="0" i="0" sz="1100" u="none" cap="none" strike="noStrike">
                <a:solidFill>
                  <a:srgbClr val="66CCFF"/>
                </a:solidFill>
                <a:latin typeface="Arial"/>
                <a:ea typeface="Arial"/>
                <a:cs typeface="Arial"/>
                <a:sym typeface="Arial"/>
              </a:defRPr>
            </a:lvl5pPr>
            <a:lvl6pPr indent="0" lvl="5" marL="0" marR="0" rtl="0" algn="r">
              <a:spcBef>
                <a:spcPts val="0"/>
              </a:spcBef>
              <a:spcAft>
                <a:spcPts val="0"/>
              </a:spcAft>
              <a:buClr>
                <a:srgbClr val="66CCFF"/>
              </a:buClr>
              <a:buSzPts val="1100"/>
              <a:buFont typeface="Arial"/>
              <a:buNone/>
              <a:defRPr b="0" i="0" sz="1100" u="none" cap="none" strike="noStrike">
                <a:solidFill>
                  <a:srgbClr val="66CCFF"/>
                </a:solidFill>
                <a:latin typeface="Arial"/>
                <a:ea typeface="Arial"/>
                <a:cs typeface="Arial"/>
                <a:sym typeface="Arial"/>
              </a:defRPr>
            </a:lvl6pPr>
            <a:lvl7pPr indent="0" lvl="6" marL="0" marR="0" rtl="0" algn="r">
              <a:spcBef>
                <a:spcPts val="0"/>
              </a:spcBef>
              <a:spcAft>
                <a:spcPts val="0"/>
              </a:spcAft>
              <a:buClr>
                <a:srgbClr val="66CCFF"/>
              </a:buClr>
              <a:buSzPts val="1100"/>
              <a:buFont typeface="Arial"/>
              <a:buNone/>
              <a:defRPr b="0" i="0" sz="1100" u="none" cap="none" strike="noStrike">
                <a:solidFill>
                  <a:srgbClr val="66CCFF"/>
                </a:solidFill>
                <a:latin typeface="Arial"/>
                <a:ea typeface="Arial"/>
                <a:cs typeface="Arial"/>
                <a:sym typeface="Arial"/>
              </a:defRPr>
            </a:lvl7pPr>
            <a:lvl8pPr indent="0" lvl="7" marL="0" marR="0" rtl="0" algn="r">
              <a:spcBef>
                <a:spcPts val="0"/>
              </a:spcBef>
              <a:spcAft>
                <a:spcPts val="0"/>
              </a:spcAft>
              <a:buClr>
                <a:srgbClr val="66CCFF"/>
              </a:buClr>
              <a:buSzPts val="1100"/>
              <a:buFont typeface="Arial"/>
              <a:buNone/>
              <a:defRPr b="0" i="0" sz="1100" u="none" cap="none" strike="noStrike">
                <a:solidFill>
                  <a:srgbClr val="66CCFF"/>
                </a:solidFill>
                <a:latin typeface="Arial"/>
                <a:ea typeface="Arial"/>
                <a:cs typeface="Arial"/>
                <a:sym typeface="Arial"/>
              </a:defRPr>
            </a:lvl8pPr>
            <a:lvl9pPr indent="0" lvl="8" marL="0" marR="0" rtl="0" algn="r">
              <a:spcBef>
                <a:spcPts val="0"/>
              </a:spcBef>
              <a:spcAft>
                <a:spcPts val="0"/>
              </a:spcAft>
              <a:buClr>
                <a:srgbClr val="66CCFF"/>
              </a:buClr>
              <a:buSzPts val="1100"/>
              <a:buFont typeface="Arial"/>
              <a:buNone/>
              <a:defRPr b="0" i="0" sz="1100" u="none" cap="none" strike="noStrike">
                <a:solidFill>
                  <a:srgbClr val="66CC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389" name="Shape 389"/>
        <p:cNvGrpSpPr/>
        <p:nvPr/>
      </p:nvGrpSpPr>
      <p:grpSpPr>
        <a:xfrm>
          <a:off x="0" y="0"/>
          <a:ext cx="0" cy="0"/>
          <a:chOff x="0" y="0"/>
          <a:chExt cx="0" cy="0"/>
        </a:xfrm>
      </p:grpSpPr>
      <p:sp>
        <p:nvSpPr>
          <p:cNvPr id="390" name="Google Shape;390;p69"/>
          <p:cNvSpPr txBox="1"/>
          <p:nvPr>
            <p:ph type="title"/>
          </p:nvPr>
        </p:nvSpPr>
        <p:spPr>
          <a:xfrm rot="5400000">
            <a:off x="5417850" y="1325852"/>
            <a:ext cx="4480500" cy="2057400"/>
          </a:xfrm>
          <a:prstGeom prst="rect">
            <a:avLst/>
          </a:prstGeom>
          <a:solidFill>
            <a:schemeClr val="lt1"/>
          </a:solidFill>
          <a:ln cap="flat" cmpd="sng" w="28575">
            <a:solidFill>
              <a:schemeClr val="lt2"/>
            </a:solidFill>
            <a:prstDash val="solid"/>
            <a:miter lim="800000"/>
            <a:headEnd len="sm" w="sm" type="none"/>
            <a:tailEnd len="sm" w="sm" type="none"/>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91" name="Google Shape;391;p69"/>
          <p:cNvSpPr txBox="1"/>
          <p:nvPr>
            <p:ph idx="1" type="body"/>
          </p:nvPr>
        </p:nvSpPr>
        <p:spPr>
          <a:xfrm rot="5400000">
            <a:off x="1226850" y="-655349"/>
            <a:ext cx="4480500" cy="6019800"/>
          </a:xfrm>
          <a:prstGeom prst="rect">
            <a:avLst/>
          </a:prstGeom>
          <a:noFill/>
          <a:ln>
            <a:noFill/>
          </a:ln>
        </p:spPr>
        <p:txBody>
          <a:bodyPr anchorCtr="0" anchor="t" bIns="45700" lIns="91425" spcFirstLastPara="1" rIns="91425" wrap="square" tIns="45700">
            <a:noAutofit/>
          </a:bodyPr>
          <a:lstStyle>
            <a:lvl1pPr indent="-342900" lvl="0" marL="457200" rtl="0" algn="l">
              <a:lnSpc>
                <a:spcPct val="100000"/>
              </a:lnSpc>
              <a:spcBef>
                <a:spcPts val="400"/>
              </a:spcBef>
              <a:spcAft>
                <a:spcPts val="0"/>
              </a:spcAft>
              <a:buClr>
                <a:srgbClr val="FFFF00"/>
              </a:buClr>
              <a:buSzPts val="1800"/>
              <a:buChar char="•"/>
              <a:defRPr/>
            </a:lvl1pPr>
            <a:lvl2pPr indent="-342900" lvl="1" marL="914400" rtl="0" algn="l">
              <a:lnSpc>
                <a:spcPct val="100000"/>
              </a:lnSpc>
              <a:spcBef>
                <a:spcPts val="400"/>
              </a:spcBef>
              <a:spcAft>
                <a:spcPts val="0"/>
              </a:spcAft>
              <a:buClr>
                <a:schemeClr val="lt1"/>
              </a:buClr>
              <a:buSzPts val="1800"/>
              <a:buChar char="•"/>
              <a:defRPr/>
            </a:lvl2pPr>
            <a:lvl3pPr indent="-342900" lvl="2" marL="1371600" rtl="0" algn="l">
              <a:lnSpc>
                <a:spcPct val="100000"/>
              </a:lnSpc>
              <a:spcBef>
                <a:spcPts val="400"/>
              </a:spcBef>
              <a:spcAft>
                <a:spcPts val="0"/>
              </a:spcAft>
              <a:buClr>
                <a:srgbClr val="FFFF00"/>
              </a:buClr>
              <a:buSzPts val="1800"/>
              <a:buChar char="•"/>
              <a:defRPr/>
            </a:lvl3pPr>
            <a:lvl4pPr indent="-342900" lvl="3" marL="1828800" rtl="0" algn="l">
              <a:lnSpc>
                <a:spcPct val="100000"/>
              </a:lnSpc>
              <a:spcBef>
                <a:spcPts val="400"/>
              </a:spcBef>
              <a:spcAft>
                <a:spcPts val="0"/>
              </a:spcAft>
              <a:buClr>
                <a:srgbClr val="FFFF00"/>
              </a:buClr>
              <a:buSzPts val="1800"/>
              <a:buChar char="–"/>
              <a:defRPr/>
            </a:lvl4pPr>
            <a:lvl5pPr indent="-342900" lvl="4" marL="2286000" rtl="0" algn="l">
              <a:lnSpc>
                <a:spcPct val="100000"/>
              </a:lnSpc>
              <a:spcBef>
                <a:spcPts val="400"/>
              </a:spcBef>
              <a:spcAft>
                <a:spcPts val="0"/>
              </a:spcAft>
              <a:buClr>
                <a:srgbClr val="FFFF00"/>
              </a:buClr>
              <a:buSzPts val="1800"/>
              <a:buChar char="»"/>
              <a:defRPr/>
            </a:lvl5pPr>
            <a:lvl6pPr indent="-342900" lvl="5" marL="2743200" rtl="0" algn="l">
              <a:lnSpc>
                <a:spcPct val="100000"/>
              </a:lnSpc>
              <a:spcBef>
                <a:spcPts val="400"/>
              </a:spcBef>
              <a:spcAft>
                <a:spcPts val="0"/>
              </a:spcAft>
              <a:buClr>
                <a:srgbClr val="FFFF00"/>
              </a:buClr>
              <a:buSzPts val="1800"/>
              <a:buChar char="»"/>
              <a:defRPr/>
            </a:lvl6pPr>
            <a:lvl7pPr indent="-342900" lvl="6" marL="3200400" rtl="0" algn="l">
              <a:lnSpc>
                <a:spcPct val="100000"/>
              </a:lnSpc>
              <a:spcBef>
                <a:spcPts val="400"/>
              </a:spcBef>
              <a:spcAft>
                <a:spcPts val="0"/>
              </a:spcAft>
              <a:buClr>
                <a:srgbClr val="FFFF00"/>
              </a:buClr>
              <a:buSzPts val="1800"/>
              <a:buChar char="»"/>
              <a:defRPr/>
            </a:lvl7pPr>
            <a:lvl8pPr indent="-342900" lvl="7" marL="3657600" rtl="0" algn="l">
              <a:lnSpc>
                <a:spcPct val="100000"/>
              </a:lnSpc>
              <a:spcBef>
                <a:spcPts val="400"/>
              </a:spcBef>
              <a:spcAft>
                <a:spcPts val="0"/>
              </a:spcAft>
              <a:buClr>
                <a:srgbClr val="FFFF00"/>
              </a:buClr>
              <a:buSzPts val="1800"/>
              <a:buChar char="»"/>
              <a:defRPr/>
            </a:lvl8pPr>
            <a:lvl9pPr indent="-342900" lvl="8" marL="4114800" rtl="0" algn="l">
              <a:lnSpc>
                <a:spcPct val="100000"/>
              </a:lnSpc>
              <a:spcBef>
                <a:spcPts val="400"/>
              </a:spcBef>
              <a:spcAft>
                <a:spcPts val="0"/>
              </a:spcAft>
              <a:buClr>
                <a:srgbClr val="FFFF00"/>
              </a:buClr>
              <a:buSzPts val="1800"/>
              <a:buChar char="»"/>
              <a:defRPr/>
            </a:lvl9pPr>
          </a:lstStyle>
          <a:p/>
        </p:txBody>
      </p:sp>
      <p:sp>
        <p:nvSpPr>
          <p:cNvPr id="392" name="Google Shape;392;p69"/>
          <p:cNvSpPr txBox="1"/>
          <p:nvPr>
            <p:ph idx="10" type="dt"/>
          </p:nvPr>
        </p:nvSpPr>
        <p:spPr>
          <a:xfrm>
            <a:off x="457200" y="4683919"/>
            <a:ext cx="2133600" cy="357300"/>
          </a:xfrm>
          <a:prstGeom prst="rect">
            <a:avLst/>
          </a:prstGeom>
          <a:noFill/>
          <a:ln>
            <a:noFill/>
          </a:ln>
        </p:spPr>
        <p:txBody>
          <a:bodyPr anchorCtr="0" anchor="t" bIns="45700" lIns="91425" spcFirstLastPara="1" rIns="91425" wrap="square" tIns="45700">
            <a:noAutofit/>
          </a:bodyPr>
          <a:lstStyle>
            <a:lvl1pPr lvl="0" rtl="0" algn="l">
              <a:spcBef>
                <a:spcPts val="0"/>
              </a:spcBef>
              <a:spcAft>
                <a:spcPts val="0"/>
              </a:spcAft>
              <a:buClr>
                <a:schemeClr val="dk1"/>
              </a:buClr>
              <a:buSzPts val="1400"/>
              <a:buFont typeface="Arial"/>
              <a:buNone/>
              <a:defRPr/>
            </a:lvl1pPr>
            <a:lvl2pPr lvl="1" rtl="0" algn="l">
              <a:spcBef>
                <a:spcPts val="0"/>
              </a:spcBef>
              <a:spcAft>
                <a:spcPts val="0"/>
              </a:spcAft>
              <a:buClr>
                <a:schemeClr val="dk1"/>
              </a:buClr>
              <a:buSzPts val="1400"/>
              <a:buFont typeface="Gill Sans"/>
              <a:buNone/>
              <a:defRPr/>
            </a:lvl2pPr>
            <a:lvl3pPr lvl="2" rtl="0" algn="l">
              <a:spcBef>
                <a:spcPts val="0"/>
              </a:spcBef>
              <a:spcAft>
                <a:spcPts val="0"/>
              </a:spcAft>
              <a:buClr>
                <a:schemeClr val="dk1"/>
              </a:buClr>
              <a:buSzPts val="1400"/>
              <a:buFont typeface="Gill Sans"/>
              <a:buNone/>
              <a:defRPr/>
            </a:lvl3pPr>
            <a:lvl4pPr lvl="3" rtl="0" algn="l">
              <a:spcBef>
                <a:spcPts val="0"/>
              </a:spcBef>
              <a:spcAft>
                <a:spcPts val="0"/>
              </a:spcAft>
              <a:buClr>
                <a:schemeClr val="dk1"/>
              </a:buClr>
              <a:buSzPts val="1400"/>
              <a:buFont typeface="Gill Sans"/>
              <a:buNone/>
              <a:defRPr/>
            </a:lvl4pPr>
            <a:lvl5pPr lvl="4" rtl="0" algn="l">
              <a:spcBef>
                <a:spcPts val="0"/>
              </a:spcBef>
              <a:spcAft>
                <a:spcPts val="0"/>
              </a:spcAft>
              <a:buClr>
                <a:schemeClr val="dk1"/>
              </a:buClr>
              <a:buSzPts val="1400"/>
              <a:buFont typeface="Gill Sans"/>
              <a:buNone/>
              <a:defRPr/>
            </a:lvl5pPr>
            <a:lvl6pPr lvl="5" rtl="0" algn="l">
              <a:spcBef>
                <a:spcPts val="0"/>
              </a:spcBef>
              <a:spcAft>
                <a:spcPts val="0"/>
              </a:spcAft>
              <a:buClr>
                <a:schemeClr val="dk1"/>
              </a:buClr>
              <a:buSzPts val="1400"/>
              <a:buFont typeface="Gill Sans"/>
              <a:buNone/>
              <a:defRPr/>
            </a:lvl6pPr>
            <a:lvl7pPr lvl="6" rtl="0" algn="l">
              <a:spcBef>
                <a:spcPts val="0"/>
              </a:spcBef>
              <a:spcAft>
                <a:spcPts val="0"/>
              </a:spcAft>
              <a:buClr>
                <a:schemeClr val="dk1"/>
              </a:buClr>
              <a:buSzPts val="1400"/>
              <a:buFont typeface="Gill Sans"/>
              <a:buNone/>
              <a:defRPr/>
            </a:lvl7pPr>
            <a:lvl8pPr lvl="7" rtl="0" algn="l">
              <a:spcBef>
                <a:spcPts val="0"/>
              </a:spcBef>
              <a:spcAft>
                <a:spcPts val="0"/>
              </a:spcAft>
              <a:buClr>
                <a:schemeClr val="dk1"/>
              </a:buClr>
              <a:buSzPts val="1400"/>
              <a:buFont typeface="Gill Sans"/>
              <a:buNone/>
              <a:defRPr/>
            </a:lvl8pPr>
            <a:lvl9pPr lvl="8" rtl="0" algn="l">
              <a:spcBef>
                <a:spcPts val="0"/>
              </a:spcBef>
              <a:spcAft>
                <a:spcPts val="0"/>
              </a:spcAft>
              <a:buClr>
                <a:schemeClr val="dk1"/>
              </a:buClr>
              <a:buSzPts val="1400"/>
              <a:buFont typeface="Gill Sans"/>
              <a:buNone/>
              <a:defRPr/>
            </a:lvl9pPr>
          </a:lstStyle>
          <a:p/>
        </p:txBody>
      </p:sp>
      <p:sp>
        <p:nvSpPr>
          <p:cNvPr id="393" name="Google Shape;393;p69"/>
          <p:cNvSpPr txBox="1"/>
          <p:nvPr>
            <p:ph idx="11" type="ftr"/>
          </p:nvPr>
        </p:nvSpPr>
        <p:spPr>
          <a:xfrm>
            <a:off x="3124200" y="4683919"/>
            <a:ext cx="2895600" cy="357300"/>
          </a:xfrm>
          <a:prstGeom prst="rect">
            <a:avLst/>
          </a:prstGeom>
          <a:noFill/>
          <a:ln>
            <a:noFill/>
          </a:ln>
        </p:spPr>
        <p:txBody>
          <a:bodyPr anchorCtr="0" anchor="t" bIns="45700" lIns="91425" spcFirstLastPara="1" rIns="91425" wrap="square" tIns="45700">
            <a:noAutofit/>
          </a:bodyPr>
          <a:lstStyle>
            <a:lvl1pPr lvl="0" rtl="0" algn="ctr">
              <a:spcBef>
                <a:spcPts val="0"/>
              </a:spcBef>
              <a:spcAft>
                <a:spcPts val="0"/>
              </a:spcAft>
              <a:buClr>
                <a:srgbClr val="66CCFF"/>
              </a:buClr>
              <a:buSzPts val="1400"/>
              <a:buFont typeface="Arial"/>
              <a:buNone/>
              <a:defRPr/>
            </a:lvl1pPr>
            <a:lvl2pPr lvl="1" rtl="0" algn="l">
              <a:spcBef>
                <a:spcPts val="0"/>
              </a:spcBef>
              <a:spcAft>
                <a:spcPts val="0"/>
              </a:spcAft>
              <a:buClr>
                <a:schemeClr val="dk1"/>
              </a:buClr>
              <a:buSzPts val="1400"/>
              <a:buFont typeface="Gill Sans"/>
              <a:buNone/>
              <a:defRPr/>
            </a:lvl2pPr>
            <a:lvl3pPr lvl="2" rtl="0" algn="l">
              <a:spcBef>
                <a:spcPts val="0"/>
              </a:spcBef>
              <a:spcAft>
                <a:spcPts val="0"/>
              </a:spcAft>
              <a:buClr>
                <a:schemeClr val="dk1"/>
              </a:buClr>
              <a:buSzPts val="1400"/>
              <a:buFont typeface="Gill Sans"/>
              <a:buNone/>
              <a:defRPr/>
            </a:lvl3pPr>
            <a:lvl4pPr lvl="3" rtl="0" algn="l">
              <a:spcBef>
                <a:spcPts val="0"/>
              </a:spcBef>
              <a:spcAft>
                <a:spcPts val="0"/>
              </a:spcAft>
              <a:buClr>
                <a:schemeClr val="dk1"/>
              </a:buClr>
              <a:buSzPts val="1400"/>
              <a:buFont typeface="Gill Sans"/>
              <a:buNone/>
              <a:defRPr/>
            </a:lvl4pPr>
            <a:lvl5pPr lvl="4" rtl="0" algn="l">
              <a:spcBef>
                <a:spcPts val="0"/>
              </a:spcBef>
              <a:spcAft>
                <a:spcPts val="0"/>
              </a:spcAft>
              <a:buClr>
                <a:schemeClr val="dk1"/>
              </a:buClr>
              <a:buSzPts val="1400"/>
              <a:buFont typeface="Gill Sans"/>
              <a:buNone/>
              <a:defRPr/>
            </a:lvl5pPr>
            <a:lvl6pPr lvl="5" rtl="0" algn="l">
              <a:spcBef>
                <a:spcPts val="0"/>
              </a:spcBef>
              <a:spcAft>
                <a:spcPts val="0"/>
              </a:spcAft>
              <a:buClr>
                <a:schemeClr val="dk1"/>
              </a:buClr>
              <a:buSzPts val="1400"/>
              <a:buFont typeface="Gill Sans"/>
              <a:buNone/>
              <a:defRPr/>
            </a:lvl6pPr>
            <a:lvl7pPr lvl="6" rtl="0" algn="l">
              <a:spcBef>
                <a:spcPts val="0"/>
              </a:spcBef>
              <a:spcAft>
                <a:spcPts val="0"/>
              </a:spcAft>
              <a:buClr>
                <a:schemeClr val="dk1"/>
              </a:buClr>
              <a:buSzPts val="1400"/>
              <a:buFont typeface="Gill Sans"/>
              <a:buNone/>
              <a:defRPr/>
            </a:lvl7pPr>
            <a:lvl8pPr lvl="7" rtl="0" algn="l">
              <a:spcBef>
                <a:spcPts val="0"/>
              </a:spcBef>
              <a:spcAft>
                <a:spcPts val="0"/>
              </a:spcAft>
              <a:buClr>
                <a:schemeClr val="dk1"/>
              </a:buClr>
              <a:buSzPts val="1400"/>
              <a:buFont typeface="Gill Sans"/>
              <a:buNone/>
              <a:defRPr/>
            </a:lvl8pPr>
            <a:lvl9pPr lvl="8" rtl="0" algn="l">
              <a:spcBef>
                <a:spcPts val="0"/>
              </a:spcBef>
              <a:spcAft>
                <a:spcPts val="0"/>
              </a:spcAft>
              <a:buClr>
                <a:schemeClr val="dk1"/>
              </a:buClr>
              <a:buSzPts val="1400"/>
              <a:buFont typeface="Gill Sans"/>
              <a:buNone/>
              <a:defRPr/>
            </a:lvl9pPr>
          </a:lstStyle>
          <a:p/>
        </p:txBody>
      </p:sp>
      <p:sp>
        <p:nvSpPr>
          <p:cNvPr id="394" name="Google Shape;394;p69"/>
          <p:cNvSpPr txBox="1"/>
          <p:nvPr>
            <p:ph idx="12" type="sldNum"/>
          </p:nvPr>
        </p:nvSpPr>
        <p:spPr>
          <a:xfrm>
            <a:off x="6553200" y="4683919"/>
            <a:ext cx="2133600" cy="357300"/>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spcAft>
                <a:spcPts val="0"/>
              </a:spcAft>
              <a:buClr>
                <a:srgbClr val="66CCFF"/>
              </a:buClr>
              <a:buSzPts val="1100"/>
              <a:buFont typeface="Arial"/>
              <a:buNone/>
              <a:defRPr b="0" i="0" sz="1100" u="none" cap="none" strike="noStrike">
                <a:solidFill>
                  <a:srgbClr val="66CCFF"/>
                </a:solidFill>
                <a:latin typeface="Arial"/>
                <a:ea typeface="Arial"/>
                <a:cs typeface="Arial"/>
                <a:sym typeface="Arial"/>
              </a:defRPr>
            </a:lvl1pPr>
            <a:lvl2pPr indent="0" lvl="1" marL="0" marR="0" rtl="0" algn="r">
              <a:spcBef>
                <a:spcPts val="0"/>
              </a:spcBef>
              <a:spcAft>
                <a:spcPts val="0"/>
              </a:spcAft>
              <a:buClr>
                <a:srgbClr val="66CCFF"/>
              </a:buClr>
              <a:buSzPts val="1100"/>
              <a:buFont typeface="Arial"/>
              <a:buNone/>
              <a:defRPr b="0" i="0" sz="1100" u="none" cap="none" strike="noStrike">
                <a:solidFill>
                  <a:srgbClr val="66CCFF"/>
                </a:solidFill>
                <a:latin typeface="Arial"/>
                <a:ea typeface="Arial"/>
                <a:cs typeface="Arial"/>
                <a:sym typeface="Arial"/>
              </a:defRPr>
            </a:lvl2pPr>
            <a:lvl3pPr indent="0" lvl="2" marL="0" marR="0" rtl="0" algn="r">
              <a:spcBef>
                <a:spcPts val="0"/>
              </a:spcBef>
              <a:spcAft>
                <a:spcPts val="0"/>
              </a:spcAft>
              <a:buClr>
                <a:srgbClr val="66CCFF"/>
              </a:buClr>
              <a:buSzPts val="1100"/>
              <a:buFont typeface="Arial"/>
              <a:buNone/>
              <a:defRPr b="0" i="0" sz="1100" u="none" cap="none" strike="noStrike">
                <a:solidFill>
                  <a:srgbClr val="66CCFF"/>
                </a:solidFill>
                <a:latin typeface="Arial"/>
                <a:ea typeface="Arial"/>
                <a:cs typeface="Arial"/>
                <a:sym typeface="Arial"/>
              </a:defRPr>
            </a:lvl3pPr>
            <a:lvl4pPr indent="0" lvl="3" marL="0" marR="0" rtl="0" algn="r">
              <a:spcBef>
                <a:spcPts val="0"/>
              </a:spcBef>
              <a:spcAft>
                <a:spcPts val="0"/>
              </a:spcAft>
              <a:buClr>
                <a:srgbClr val="66CCFF"/>
              </a:buClr>
              <a:buSzPts val="1100"/>
              <a:buFont typeface="Arial"/>
              <a:buNone/>
              <a:defRPr b="0" i="0" sz="1100" u="none" cap="none" strike="noStrike">
                <a:solidFill>
                  <a:srgbClr val="66CCFF"/>
                </a:solidFill>
                <a:latin typeface="Arial"/>
                <a:ea typeface="Arial"/>
                <a:cs typeface="Arial"/>
                <a:sym typeface="Arial"/>
              </a:defRPr>
            </a:lvl4pPr>
            <a:lvl5pPr indent="0" lvl="4" marL="0" marR="0" rtl="0" algn="r">
              <a:spcBef>
                <a:spcPts val="0"/>
              </a:spcBef>
              <a:spcAft>
                <a:spcPts val="0"/>
              </a:spcAft>
              <a:buClr>
                <a:srgbClr val="66CCFF"/>
              </a:buClr>
              <a:buSzPts val="1100"/>
              <a:buFont typeface="Arial"/>
              <a:buNone/>
              <a:defRPr b="0" i="0" sz="1100" u="none" cap="none" strike="noStrike">
                <a:solidFill>
                  <a:srgbClr val="66CCFF"/>
                </a:solidFill>
                <a:latin typeface="Arial"/>
                <a:ea typeface="Arial"/>
                <a:cs typeface="Arial"/>
                <a:sym typeface="Arial"/>
              </a:defRPr>
            </a:lvl5pPr>
            <a:lvl6pPr indent="0" lvl="5" marL="0" marR="0" rtl="0" algn="r">
              <a:spcBef>
                <a:spcPts val="0"/>
              </a:spcBef>
              <a:spcAft>
                <a:spcPts val="0"/>
              </a:spcAft>
              <a:buClr>
                <a:srgbClr val="66CCFF"/>
              </a:buClr>
              <a:buSzPts val="1100"/>
              <a:buFont typeface="Arial"/>
              <a:buNone/>
              <a:defRPr b="0" i="0" sz="1100" u="none" cap="none" strike="noStrike">
                <a:solidFill>
                  <a:srgbClr val="66CCFF"/>
                </a:solidFill>
                <a:latin typeface="Arial"/>
                <a:ea typeface="Arial"/>
                <a:cs typeface="Arial"/>
                <a:sym typeface="Arial"/>
              </a:defRPr>
            </a:lvl6pPr>
            <a:lvl7pPr indent="0" lvl="6" marL="0" marR="0" rtl="0" algn="r">
              <a:spcBef>
                <a:spcPts val="0"/>
              </a:spcBef>
              <a:spcAft>
                <a:spcPts val="0"/>
              </a:spcAft>
              <a:buClr>
                <a:srgbClr val="66CCFF"/>
              </a:buClr>
              <a:buSzPts val="1100"/>
              <a:buFont typeface="Arial"/>
              <a:buNone/>
              <a:defRPr b="0" i="0" sz="1100" u="none" cap="none" strike="noStrike">
                <a:solidFill>
                  <a:srgbClr val="66CCFF"/>
                </a:solidFill>
                <a:latin typeface="Arial"/>
                <a:ea typeface="Arial"/>
                <a:cs typeface="Arial"/>
                <a:sym typeface="Arial"/>
              </a:defRPr>
            </a:lvl7pPr>
            <a:lvl8pPr indent="0" lvl="7" marL="0" marR="0" rtl="0" algn="r">
              <a:spcBef>
                <a:spcPts val="0"/>
              </a:spcBef>
              <a:spcAft>
                <a:spcPts val="0"/>
              </a:spcAft>
              <a:buClr>
                <a:srgbClr val="66CCFF"/>
              </a:buClr>
              <a:buSzPts val="1100"/>
              <a:buFont typeface="Arial"/>
              <a:buNone/>
              <a:defRPr b="0" i="0" sz="1100" u="none" cap="none" strike="noStrike">
                <a:solidFill>
                  <a:srgbClr val="66CCFF"/>
                </a:solidFill>
                <a:latin typeface="Arial"/>
                <a:ea typeface="Arial"/>
                <a:cs typeface="Arial"/>
                <a:sym typeface="Arial"/>
              </a:defRPr>
            </a:lvl8pPr>
            <a:lvl9pPr indent="0" lvl="8" marL="0" marR="0" rtl="0" algn="r">
              <a:spcBef>
                <a:spcPts val="0"/>
              </a:spcBef>
              <a:spcAft>
                <a:spcPts val="0"/>
              </a:spcAft>
              <a:buClr>
                <a:srgbClr val="66CCFF"/>
              </a:buClr>
              <a:buSzPts val="1100"/>
              <a:buFont typeface="Arial"/>
              <a:buNone/>
              <a:defRPr b="0" i="0" sz="1100" u="none" cap="none" strike="noStrike">
                <a:solidFill>
                  <a:srgbClr val="66CC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ext, and Content" type="txAndObj">
  <p:cSld name="TEXT_AND_OBJECT">
    <p:spTree>
      <p:nvGrpSpPr>
        <p:cNvPr id="395" name="Shape 395"/>
        <p:cNvGrpSpPr/>
        <p:nvPr/>
      </p:nvGrpSpPr>
      <p:grpSpPr>
        <a:xfrm>
          <a:off x="0" y="0"/>
          <a:ext cx="0" cy="0"/>
          <a:chOff x="0" y="0"/>
          <a:chExt cx="0" cy="0"/>
        </a:xfrm>
      </p:grpSpPr>
      <p:sp>
        <p:nvSpPr>
          <p:cNvPr id="396" name="Google Shape;396;p70"/>
          <p:cNvSpPr txBox="1"/>
          <p:nvPr>
            <p:ph type="title"/>
          </p:nvPr>
        </p:nvSpPr>
        <p:spPr>
          <a:xfrm>
            <a:off x="457200" y="114301"/>
            <a:ext cx="8229600" cy="480000"/>
          </a:xfrm>
          <a:prstGeom prst="rect">
            <a:avLst/>
          </a:prstGeom>
          <a:solidFill>
            <a:schemeClr val="lt1"/>
          </a:solidFill>
          <a:ln cap="flat" cmpd="sng" w="28575">
            <a:solidFill>
              <a:schemeClr val="lt2"/>
            </a:solidFill>
            <a:prstDash val="solid"/>
            <a:miter lim="800000"/>
            <a:headEnd len="sm" w="sm" type="none"/>
            <a:tailEnd len="sm" w="sm" type="none"/>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97" name="Google Shape;397;p70"/>
          <p:cNvSpPr txBox="1"/>
          <p:nvPr>
            <p:ph idx="1" type="body"/>
          </p:nvPr>
        </p:nvSpPr>
        <p:spPr>
          <a:xfrm>
            <a:off x="457200" y="742950"/>
            <a:ext cx="4038600" cy="3851700"/>
          </a:xfrm>
          <a:prstGeom prst="rect">
            <a:avLst/>
          </a:prstGeom>
          <a:noFill/>
          <a:ln>
            <a:noFill/>
          </a:ln>
        </p:spPr>
        <p:txBody>
          <a:bodyPr anchorCtr="0" anchor="t" bIns="45700" lIns="91425" spcFirstLastPara="1" rIns="91425" wrap="square" tIns="45700">
            <a:noAutofit/>
          </a:bodyPr>
          <a:lstStyle>
            <a:lvl1pPr indent="-342900" lvl="0" marL="457200" rtl="0" algn="l">
              <a:lnSpc>
                <a:spcPct val="100000"/>
              </a:lnSpc>
              <a:spcBef>
                <a:spcPts val="400"/>
              </a:spcBef>
              <a:spcAft>
                <a:spcPts val="0"/>
              </a:spcAft>
              <a:buClr>
                <a:srgbClr val="FFFF00"/>
              </a:buClr>
              <a:buSzPts val="1800"/>
              <a:buChar char="•"/>
              <a:defRPr/>
            </a:lvl1pPr>
            <a:lvl2pPr indent="-342900" lvl="1" marL="914400" rtl="0" algn="l">
              <a:lnSpc>
                <a:spcPct val="100000"/>
              </a:lnSpc>
              <a:spcBef>
                <a:spcPts val="400"/>
              </a:spcBef>
              <a:spcAft>
                <a:spcPts val="0"/>
              </a:spcAft>
              <a:buClr>
                <a:schemeClr val="lt1"/>
              </a:buClr>
              <a:buSzPts val="1800"/>
              <a:buChar char="•"/>
              <a:defRPr/>
            </a:lvl2pPr>
            <a:lvl3pPr indent="-342900" lvl="2" marL="1371600" rtl="0" algn="l">
              <a:lnSpc>
                <a:spcPct val="100000"/>
              </a:lnSpc>
              <a:spcBef>
                <a:spcPts val="400"/>
              </a:spcBef>
              <a:spcAft>
                <a:spcPts val="0"/>
              </a:spcAft>
              <a:buClr>
                <a:srgbClr val="FFFF00"/>
              </a:buClr>
              <a:buSzPts val="1800"/>
              <a:buChar char="•"/>
              <a:defRPr/>
            </a:lvl3pPr>
            <a:lvl4pPr indent="-342900" lvl="3" marL="1828800" rtl="0" algn="l">
              <a:lnSpc>
                <a:spcPct val="100000"/>
              </a:lnSpc>
              <a:spcBef>
                <a:spcPts val="400"/>
              </a:spcBef>
              <a:spcAft>
                <a:spcPts val="0"/>
              </a:spcAft>
              <a:buClr>
                <a:srgbClr val="FFFF00"/>
              </a:buClr>
              <a:buSzPts val="1800"/>
              <a:buChar char="–"/>
              <a:defRPr/>
            </a:lvl4pPr>
            <a:lvl5pPr indent="-342900" lvl="4" marL="2286000" rtl="0" algn="l">
              <a:lnSpc>
                <a:spcPct val="100000"/>
              </a:lnSpc>
              <a:spcBef>
                <a:spcPts val="400"/>
              </a:spcBef>
              <a:spcAft>
                <a:spcPts val="0"/>
              </a:spcAft>
              <a:buClr>
                <a:srgbClr val="FFFF00"/>
              </a:buClr>
              <a:buSzPts val="1800"/>
              <a:buChar char="»"/>
              <a:defRPr/>
            </a:lvl5pPr>
            <a:lvl6pPr indent="-342900" lvl="5" marL="2743200" rtl="0" algn="l">
              <a:lnSpc>
                <a:spcPct val="100000"/>
              </a:lnSpc>
              <a:spcBef>
                <a:spcPts val="400"/>
              </a:spcBef>
              <a:spcAft>
                <a:spcPts val="0"/>
              </a:spcAft>
              <a:buClr>
                <a:srgbClr val="FFFF00"/>
              </a:buClr>
              <a:buSzPts val="1800"/>
              <a:buChar char="»"/>
              <a:defRPr/>
            </a:lvl6pPr>
            <a:lvl7pPr indent="-342900" lvl="6" marL="3200400" rtl="0" algn="l">
              <a:lnSpc>
                <a:spcPct val="100000"/>
              </a:lnSpc>
              <a:spcBef>
                <a:spcPts val="400"/>
              </a:spcBef>
              <a:spcAft>
                <a:spcPts val="0"/>
              </a:spcAft>
              <a:buClr>
                <a:srgbClr val="FFFF00"/>
              </a:buClr>
              <a:buSzPts val="1800"/>
              <a:buChar char="»"/>
              <a:defRPr/>
            </a:lvl7pPr>
            <a:lvl8pPr indent="-342900" lvl="7" marL="3657600" rtl="0" algn="l">
              <a:lnSpc>
                <a:spcPct val="100000"/>
              </a:lnSpc>
              <a:spcBef>
                <a:spcPts val="400"/>
              </a:spcBef>
              <a:spcAft>
                <a:spcPts val="0"/>
              </a:spcAft>
              <a:buClr>
                <a:srgbClr val="FFFF00"/>
              </a:buClr>
              <a:buSzPts val="1800"/>
              <a:buChar char="»"/>
              <a:defRPr/>
            </a:lvl8pPr>
            <a:lvl9pPr indent="-342900" lvl="8" marL="4114800" rtl="0" algn="l">
              <a:lnSpc>
                <a:spcPct val="100000"/>
              </a:lnSpc>
              <a:spcBef>
                <a:spcPts val="400"/>
              </a:spcBef>
              <a:spcAft>
                <a:spcPts val="0"/>
              </a:spcAft>
              <a:buClr>
                <a:srgbClr val="FFFF00"/>
              </a:buClr>
              <a:buSzPts val="1800"/>
              <a:buChar char="»"/>
              <a:defRPr/>
            </a:lvl9pPr>
          </a:lstStyle>
          <a:p/>
        </p:txBody>
      </p:sp>
      <p:sp>
        <p:nvSpPr>
          <p:cNvPr id="398" name="Google Shape;398;p70"/>
          <p:cNvSpPr txBox="1"/>
          <p:nvPr>
            <p:ph idx="2" type="body"/>
          </p:nvPr>
        </p:nvSpPr>
        <p:spPr>
          <a:xfrm>
            <a:off x="4648200" y="742950"/>
            <a:ext cx="4038600" cy="3851700"/>
          </a:xfrm>
          <a:prstGeom prst="rect">
            <a:avLst/>
          </a:prstGeom>
          <a:noFill/>
          <a:ln>
            <a:noFill/>
          </a:ln>
        </p:spPr>
        <p:txBody>
          <a:bodyPr anchorCtr="0" anchor="t" bIns="45700" lIns="91425" spcFirstLastPara="1" rIns="91425" wrap="square" tIns="45700">
            <a:noAutofit/>
          </a:bodyPr>
          <a:lstStyle>
            <a:lvl1pPr indent="-342900" lvl="0" marL="457200" rtl="0" algn="l">
              <a:lnSpc>
                <a:spcPct val="100000"/>
              </a:lnSpc>
              <a:spcBef>
                <a:spcPts val="400"/>
              </a:spcBef>
              <a:spcAft>
                <a:spcPts val="0"/>
              </a:spcAft>
              <a:buClr>
                <a:srgbClr val="FFFF00"/>
              </a:buClr>
              <a:buSzPts val="1800"/>
              <a:buChar char="•"/>
              <a:defRPr/>
            </a:lvl1pPr>
            <a:lvl2pPr indent="-342900" lvl="1" marL="914400" rtl="0" algn="l">
              <a:lnSpc>
                <a:spcPct val="100000"/>
              </a:lnSpc>
              <a:spcBef>
                <a:spcPts val="400"/>
              </a:spcBef>
              <a:spcAft>
                <a:spcPts val="0"/>
              </a:spcAft>
              <a:buClr>
                <a:schemeClr val="lt1"/>
              </a:buClr>
              <a:buSzPts val="1800"/>
              <a:buChar char="•"/>
              <a:defRPr/>
            </a:lvl2pPr>
            <a:lvl3pPr indent="-342900" lvl="2" marL="1371600" rtl="0" algn="l">
              <a:lnSpc>
                <a:spcPct val="100000"/>
              </a:lnSpc>
              <a:spcBef>
                <a:spcPts val="400"/>
              </a:spcBef>
              <a:spcAft>
                <a:spcPts val="0"/>
              </a:spcAft>
              <a:buClr>
                <a:srgbClr val="FFFF00"/>
              </a:buClr>
              <a:buSzPts val="1800"/>
              <a:buChar char="•"/>
              <a:defRPr/>
            </a:lvl3pPr>
            <a:lvl4pPr indent="-342900" lvl="3" marL="1828800" rtl="0" algn="l">
              <a:lnSpc>
                <a:spcPct val="100000"/>
              </a:lnSpc>
              <a:spcBef>
                <a:spcPts val="400"/>
              </a:spcBef>
              <a:spcAft>
                <a:spcPts val="0"/>
              </a:spcAft>
              <a:buClr>
                <a:srgbClr val="FFFF00"/>
              </a:buClr>
              <a:buSzPts val="1800"/>
              <a:buChar char="–"/>
              <a:defRPr/>
            </a:lvl4pPr>
            <a:lvl5pPr indent="-342900" lvl="4" marL="2286000" rtl="0" algn="l">
              <a:lnSpc>
                <a:spcPct val="100000"/>
              </a:lnSpc>
              <a:spcBef>
                <a:spcPts val="400"/>
              </a:spcBef>
              <a:spcAft>
                <a:spcPts val="0"/>
              </a:spcAft>
              <a:buClr>
                <a:srgbClr val="FFFF00"/>
              </a:buClr>
              <a:buSzPts val="1800"/>
              <a:buChar char="»"/>
              <a:defRPr/>
            </a:lvl5pPr>
            <a:lvl6pPr indent="-342900" lvl="5" marL="2743200" rtl="0" algn="l">
              <a:lnSpc>
                <a:spcPct val="100000"/>
              </a:lnSpc>
              <a:spcBef>
                <a:spcPts val="400"/>
              </a:spcBef>
              <a:spcAft>
                <a:spcPts val="0"/>
              </a:spcAft>
              <a:buClr>
                <a:srgbClr val="FFFF00"/>
              </a:buClr>
              <a:buSzPts val="1800"/>
              <a:buChar char="»"/>
              <a:defRPr/>
            </a:lvl6pPr>
            <a:lvl7pPr indent="-342900" lvl="6" marL="3200400" rtl="0" algn="l">
              <a:lnSpc>
                <a:spcPct val="100000"/>
              </a:lnSpc>
              <a:spcBef>
                <a:spcPts val="400"/>
              </a:spcBef>
              <a:spcAft>
                <a:spcPts val="0"/>
              </a:spcAft>
              <a:buClr>
                <a:srgbClr val="FFFF00"/>
              </a:buClr>
              <a:buSzPts val="1800"/>
              <a:buChar char="»"/>
              <a:defRPr/>
            </a:lvl7pPr>
            <a:lvl8pPr indent="-342900" lvl="7" marL="3657600" rtl="0" algn="l">
              <a:lnSpc>
                <a:spcPct val="100000"/>
              </a:lnSpc>
              <a:spcBef>
                <a:spcPts val="400"/>
              </a:spcBef>
              <a:spcAft>
                <a:spcPts val="0"/>
              </a:spcAft>
              <a:buClr>
                <a:srgbClr val="FFFF00"/>
              </a:buClr>
              <a:buSzPts val="1800"/>
              <a:buChar char="»"/>
              <a:defRPr/>
            </a:lvl8pPr>
            <a:lvl9pPr indent="-342900" lvl="8" marL="4114800" rtl="0" algn="l">
              <a:lnSpc>
                <a:spcPct val="100000"/>
              </a:lnSpc>
              <a:spcBef>
                <a:spcPts val="400"/>
              </a:spcBef>
              <a:spcAft>
                <a:spcPts val="0"/>
              </a:spcAft>
              <a:buClr>
                <a:srgbClr val="FFFF00"/>
              </a:buClr>
              <a:buSzPts val="1800"/>
              <a:buChar char="»"/>
              <a:defRPr/>
            </a:lvl9pPr>
          </a:lstStyle>
          <a:p/>
        </p:txBody>
      </p:sp>
      <p:sp>
        <p:nvSpPr>
          <p:cNvPr id="399" name="Google Shape;399;p70"/>
          <p:cNvSpPr txBox="1"/>
          <p:nvPr>
            <p:ph idx="10" type="dt"/>
          </p:nvPr>
        </p:nvSpPr>
        <p:spPr>
          <a:xfrm>
            <a:off x="457200" y="4683919"/>
            <a:ext cx="2133600" cy="357300"/>
          </a:xfrm>
          <a:prstGeom prst="rect">
            <a:avLst/>
          </a:prstGeom>
          <a:noFill/>
          <a:ln>
            <a:noFill/>
          </a:ln>
        </p:spPr>
        <p:txBody>
          <a:bodyPr anchorCtr="0" anchor="t" bIns="45700" lIns="91425" spcFirstLastPara="1" rIns="91425" wrap="square" tIns="45700">
            <a:noAutofit/>
          </a:bodyPr>
          <a:lstStyle>
            <a:lvl1pPr lvl="0" rtl="0" algn="l">
              <a:spcBef>
                <a:spcPts val="0"/>
              </a:spcBef>
              <a:spcAft>
                <a:spcPts val="0"/>
              </a:spcAft>
              <a:buClr>
                <a:schemeClr val="dk1"/>
              </a:buClr>
              <a:buSzPts val="1400"/>
              <a:buFont typeface="Arial"/>
              <a:buNone/>
              <a:defRPr/>
            </a:lvl1pPr>
            <a:lvl2pPr lvl="1" rtl="0" algn="l">
              <a:spcBef>
                <a:spcPts val="0"/>
              </a:spcBef>
              <a:spcAft>
                <a:spcPts val="0"/>
              </a:spcAft>
              <a:buClr>
                <a:schemeClr val="dk1"/>
              </a:buClr>
              <a:buSzPts val="1400"/>
              <a:buFont typeface="Gill Sans"/>
              <a:buNone/>
              <a:defRPr/>
            </a:lvl2pPr>
            <a:lvl3pPr lvl="2" rtl="0" algn="l">
              <a:spcBef>
                <a:spcPts val="0"/>
              </a:spcBef>
              <a:spcAft>
                <a:spcPts val="0"/>
              </a:spcAft>
              <a:buClr>
                <a:schemeClr val="dk1"/>
              </a:buClr>
              <a:buSzPts val="1400"/>
              <a:buFont typeface="Gill Sans"/>
              <a:buNone/>
              <a:defRPr/>
            </a:lvl3pPr>
            <a:lvl4pPr lvl="3" rtl="0" algn="l">
              <a:spcBef>
                <a:spcPts val="0"/>
              </a:spcBef>
              <a:spcAft>
                <a:spcPts val="0"/>
              </a:spcAft>
              <a:buClr>
                <a:schemeClr val="dk1"/>
              </a:buClr>
              <a:buSzPts val="1400"/>
              <a:buFont typeface="Gill Sans"/>
              <a:buNone/>
              <a:defRPr/>
            </a:lvl4pPr>
            <a:lvl5pPr lvl="4" rtl="0" algn="l">
              <a:spcBef>
                <a:spcPts val="0"/>
              </a:spcBef>
              <a:spcAft>
                <a:spcPts val="0"/>
              </a:spcAft>
              <a:buClr>
                <a:schemeClr val="dk1"/>
              </a:buClr>
              <a:buSzPts val="1400"/>
              <a:buFont typeface="Gill Sans"/>
              <a:buNone/>
              <a:defRPr/>
            </a:lvl5pPr>
            <a:lvl6pPr lvl="5" rtl="0" algn="l">
              <a:spcBef>
                <a:spcPts val="0"/>
              </a:spcBef>
              <a:spcAft>
                <a:spcPts val="0"/>
              </a:spcAft>
              <a:buClr>
                <a:schemeClr val="dk1"/>
              </a:buClr>
              <a:buSzPts val="1400"/>
              <a:buFont typeface="Gill Sans"/>
              <a:buNone/>
              <a:defRPr/>
            </a:lvl6pPr>
            <a:lvl7pPr lvl="6" rtl="0" algn="l">
              <a:spcBef>
                <a:spcPts val="0"/>
              </a:spcBef>
              <a:spcAft>
                <a:spcPts val="0"/>
              </a:spcAft>
              <a:buClr>
                <a:schemeClr val="dk1"/>
              </a:buClr>
              <a:buSzPts val="1400"/>
              <a:buFont typeface="Gill Sans"/>
              <a:buNone/>
              <a:defRPr/>
            </a:lvl7pPr>
            <a:lvl8pPr lvl="7" rtl="0" algn="l">
              <a:spcBef>
                <a:spcPts val="0"/>
              </a:spcBef>
              <a:spcAft>
                <a:spcPts val="0"/>
              </a:spcAft>
              <a:buClr>
                <a:schemeClr val="dk1"/>
              </a:buClr>
              <a:buSzPts val="1400"/>
              <a:buFont typeface="Gill Sans"/>
              <a:buNone/>
              <a:defRPr/>
            </a:lvl8pPr>
            <a:lvl9pPr lvl="8" rtl="0" algn="l">
              <a:spcBef>
                <a:spcPts val="0"/>
              </a:spcBef>
              <a:spcAft>
                <a:spcPts val="0"/>
              </a:spcAft>
              <a:buClr>
                <a:schemeClr val="dk1"/>
              </a:buClr>
              <a:buSzPts val="1400"/>
              <a:buFont typeface="Gill Sans"/>
              <a:buNone/>
              <a:defRPr/>
            </a:lvl9pPr>
          </a:lstStyle>
          <a:p/>
        </p:txBody>
      </p:sp>
      <p:sp>
        <p:nvSpPr>
          <p:cNvPr id="400" name="Google Shape;400;p70"/>
          <p:cNvSpPr txBox="1"/>
          <p:nvPr>
            <p:ph idx="11" type="ftr"/>
          </p:nvPr>
        </p:nvSpPr>
        <p:spPr>
          <a:xfrm>
            <a:off x="3124200" y="4683919"/>
            <a:ext cx="2895600" cy="357300"/>
          </a:xfrm>
          <a:prstGeom prst="rect">
            <a:avLst/>
          </a:prstGeom>
          <a:noFill/>
          <a:ln>
            <a:noFill/>
          </a:ln>
        </p:spPr>
        <p:txBody>
          <a:bodyPr anchorCtr="0" anchor="t" bIns="45700" lIns="91425" spcFirstLastPara="1" rIns="91425" wrap="square" tIns="45700">
            <a:noAutofit/>
          </a:bodyPr>
          <a:lstStyle>
            <a:lvl1pPr lvl="0" rtl="0" algn="ctr">
              <a:spcBef>
                <a:spcPts val="0"/>
              </a:spcBef>
              <a:spcAft>
                <a:spcPts val="0"/>
              </a:spcAft>
              <a:buClr>
                <a:srgbClr val="66CCFF"/>
              </a:buClr>
              <a:buSzPts val="1400"/>
              <a:buFont typeface="Arial"/>
              <a:buNone/>
              <a:defRPr/>
            </a:lvl1pPr>
            <a:lvl2pPr lvl="1" rtl="0" algn="l">
              <a:spcBef>
                <a:spcPts val="0"/>
              </a:spcBef>
              <a:spcAft>
                <a:spcPts val="0"/>
              </a:spcAft>
              <a:buClr>
                <a:schemeClr val="dk1"/>
              </a:buClr>
              <a:buSzPts val="1400"/>
              <a:buFont typeface="Gill Sans"/>
              <a:buNone/>
              <a:defRPr/>
            </a:lvl2pPr>
            <a:lvl3pPr lvl="2" rtl="0" algn="l">
              <a:spcBef>
                <a:spcPts val="0"/>
              </a:spcBef>
              <a:spcAft>
                <a:spcPts val="0"/>
              </a:spcAft>
              <a:buClr>
                <a:schemeClr val="dk1"/>
              </a:buClr>
              <a:buSzPts val="1400"/>
              <a:buFont typeface="Gill Sans"/>
              <a:buNone/>
              <a:defRPr/>
            </a:lvl3pPr>
            <a:lvl4pPr lvl="3" rtl="0" algn="l">
              <a:spcBef>
                <a:spcPts val="0"/>
              </a:spcBef>
              <a:spcAft>
                <a:spcPts val="0"/>
              </a:spcAft>
              <a:buClr>
                <a:schemeClr val="dk1"/>
              </a:buClr>
              <a:buSzPts val="1400"/>
              <a:buFont typeface="Gill Sans"/>
              <a:buNone/>
              <a:defRPr/>
            </a:lvl4pPr>
            <a:lvl5pPr lvl="4" rtl="0" algn="l">
              <a:spcBef>
                <a:spcPts val="0"/>
              </a:spcBef>
              <a:spcAft>
                <a:spcPts val="0"/>
              </a:spcAft>
              <a:buClr>
                <a:schemeClr val="dk1"/>
              </a:buClr>
              <a:buSzPts val="1400"/>
              <a:buFont typeface="Gill Sans"/>
              <a:buNone/>
              <a:defRPr/>
            </a:lvl5pPr>
            <a:lvl6pPr lvl="5" rtl="0" algn="l">
              <a:spcBef>
                <a:spcPts val="0"/>
              </a:spcBef>
              <a:spcAft>
                <a:spcPts val="0"/>
              </a:spcAft>
              <a:buClr>
                <a:schemeClr val="dk1"/>
              </a:buClr>
              <a:buSzPts val="1400"/>
              <a:buFont typeface="Gill Sans"/>
              <a:buNone/>
              <a:defRPr/>
            </a:lvl6pPr>
            <a:lvl7pPr lvl="6" rtl="0" algn="l">
              <a:spcBef>
                <a:spcPts val="0"/>
              </a:spcBef>
              <a:spcAft>
                <a:spcPts val="0"/>
              </a:spcAft>
              <a:buClr>
                <a:schemeClr val="dk1"/>
              </a:buClr>
              <a:buSzPts val="1400"/>
              <a:buFont typeface="Gill Sans"/>
              <a:buNone/>
              <a:defRPr/>
            </a:lvl7pPr>
            <a:lvl8pPr lvl="7" rtl="0" algn="l">
              <a:spcBef>
                <a:spcPts val="0"/>
              </a:spcBef>
              <a:spcAft>
                <a:spcPts val="0"/>
              </a:spcAft>
              <a:buClr>
                <a:schemeClr val="dk1"/>
              </a:buClr>
              <a:buSzPts val="1400"/>
              <a:buFont typeface="Gill Sans"/>
              <a:buNone/>
              <a:defRPr/>
            </a:lvl8pPr>
            <a:lvl9pPr lvl="8" rtl="0" algn="l">
              <a:spcBef>
                <a:spcPts val="0"/>
              </a:spcBef>
              <a:spcAft>
                <a:spcPts val="0"/>
              </a:spcAft>
              <a:buClr>
                <a:schemeClr val="dk1"/>
              </a:buClr>
              <a:buSzPts val="1400"/>
              <a:buFont typeface="Gill Sans"/>
              <a:buNone/>
              <a:defRPr/>
            </a:lvl9pPr>
          </a:lstStyle>
          <a:p/>
        </p:txBody>
      </p:sp>
      <p:sp>
        <p:nvSpPr>
          <p:cNvPr id="401" name="Google Shape;401;p70"/>
          <p:cNvSpPr txBox="1"/>
          <p:nvPr>
            <p:ph idx="12" type="sldNum"/>
          </p:nvPr>
        </p:nvSpPr>
        <p:spPr>
          <a:xfrm>
            <a:off x="6553200" y="4683919"/>
            <a:ext cx="2133600" cy="357300"/>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spcAft>
                <a:spcPts val="0"/>
              </a:spcAft>
              <a:buClr>
                <a:srgbClr val="66CCFF"/>
              </a:buClr>
              <a:buSzPts val="1100"/>
              <a:buFont typeface="Arial"/>
              <a:buNone/>
              <a:defRPr b="0" i="0" sz="1100" u="none" cap="none" strike="noStrike">
                <a:solidFill>
                  <a:srgbClr val="66CCFF"/>
                </a:solidFill>
                <a:latin typeface="Arial"/>
                <a:ea typeface="Arial"/>
                <a:cs typeface="Arial"/>
                <a:sym typeface="Arial"/>
              </a:defRPr>
            </a:lvl1pPr>
            <a:lvl2pPr indent="0" lvl="1" marL="0" marR="0" rtl="0" algn="r">
              <a:spcBef>
                <a:spcPts val="0"/>
              </a:spcBef>
              <a:spcAft>
                <a:spcPts val="0"/>
              </a:spcAft>
              <a:buClr>
                <a:srgbClr val="66CCFF"/>
              </a:buClr>
              <a:buSzPts val="1100"/>
              <a:buFont typeface="Arial"/>
              <a:buNone/>
              <a:defRPr b="0" i="0" sz="1100" u="none" cap="none" strike="noStrike">
                <a:solidFill>
                  <a:srgbClr val="66CCFF"/>
                </a:solidFill>
                <a:latin typeface="Arial"/>
                <a:ea typeface="Arial"/>
                <a:cs typeface="Arial"/>
                <a:sym typeface="Arial"/>
              </a:defRPr>
            </a:lvl2pPr>
            <a:lvl3pPr indent="0" lvl="2" marL="0" marR="0" rtl="0" algn="r">
              <a:spcBef>
                <a:spcPts val="0"/>
              </a:spcBef>
              <a:spcAft>
                <a:spcPts val="0"/>
              </a:spcAft>
              <a:buClr>
                <a:srgbClr val="66CCFF"/>
              </a:buClr>
              <a:buSzPts val="1100"/>
              <a:buFont typeface="Arial"/>
              <a:buNone/>
              <a:defRPr b="0" i="0" sz="1100" u="none" cap="none" strike="noStrike">
                <a:solidFill>
                  <a:srgbClr val="66CCFF"/>
                </a:solidFill>
                <a:latin typeface="Arial"/>
                <a:ea typeface="Arial"/>
                <a:cs typeface="Arial"/>
                <a:sym typeface="Arial"/>
              </a:defRPr>
            </a:lvl3pPr>
            <a:lvl4pPr indent="0" lvl="3" marL="0" marR="0" rtl="0" algn="r">
              <a:spcBef>
                <a:spcPts val="0"/>
              </a:spcBef>
              <a:spcAft>
                <a:spcPts val="0"/>
              </a:spcAft>
              <a:buClr>
                <a:srgbClr val="66CCFF"/>
              </a:buClr>
              <a:buSzPts val="1100"/>
              <a:buFont typeface="Arial"/>
              <a:buNone/>
              <a:defRPr b="0" i="0" sz="1100" u="none" cap="none" strike="noStrike">
                <a:solidFill>
                  <a:srgbClr val="66CCFF"/>
                </a:solidFill>
                <a:latin typeface="Arial"/>
                <a:ea typeface="Arial"/>
                <a:cs typeface="Arial"/>
                <a:sym typeface="Arial"/>
              </a:defRPr>
            </a:lvl4pPr>
            <a:lvl5pPr indent="0" lvl="4" marL="0" marR="0" rtl="0" algn="r">
              <a:spcBef>
                <a:spcPts val="0"/>
              </a:spcBef>
              <a:spcAft>
                <a:spcPts val="0"/>
              </a:spcAft>
              <a:buClr>
                <a:srgbClr val="66CCFF"/>
              </a:buClr>
              <a:buSzPts val="1100"/>
              <a:buFont typeface="Arial"/>
              <a:buNone/>
              <a:defRPr b="0" i="0" sz="1100" u="none" cap="none" strike="noStrike">
                <a:solidFill>
                  <a:srgbClr val="66CCFF"/>
                </a:solidFill>
                <a:latin typeface="Arial"/>
                <a:ea typeface="Arial"/>
                <a:cs typeface="Arial"/>
                <a:sym typeface="Arial"/>
              </a:defRPr>
            </a:lvl5pPr>
            <a:lvl6pPr indent="0" lvl="5" marL="0" marR="0" rtl="0" algn="r">
              <a:spcBef>
                <a:spcPts val="0"/>
              </a:spcBef>
              <a:spcAft>
                <a:spcPts val="0"/>
              </a:spcAft>
              <a:buClr>
                <a:srgbClr val="66CCFF"/>
              </a:buClr>
              <a:buSzPts val="1100"/>
              <a:buFont typeface="Arial"/>
              <a:buNone/>
              <a:defRPr b="0" i="0" sz="1100" u="none" cap="none" strike="noStrike">
                <a:solidFill>
                  <a:srgbClr val="66CCFF"/>
                </a:solidFill>
                <a:latin typeface="Arial"/>
                <a:ea typeface="Arial"/>
                <a:cs typeface="Arial"/>
                <a:sym typeface="Arial"/>
              </a:defRPr>
            </a:lvl6pPr>
            <a:lvl7pPr indent="0" lvl="6" marL="0" marR="0" rtl="0" algn="r">
              <a:spcBef>
                <a:spcPts val="0"/>
              </a:spcBef>
              <a:spcAft>
                <a:spcPts val="0"/>
              </a:spcAft>
              <a:buClr>
                <a:srgbClr val="66CCFF"/>
              </a:buClr>
              <a:buSzPts val="1100"/>
              <a:buFont typeface="Arial"/>
              <a:buNone/>
              <a:defRPr b="0" i="0" sz="1100" u="none" cap="none" strike="noStrike">
                <a:solidFill>
                  <a:srgbClr val="66CCFF"/>
                </a:solidFill>
                <a:latin typeface="Arial"/>
                <a:ea typeface="Arial"/>
                <a:cs typeface="Arial"/>
                <a:sym typeface="Arial"/>
              </a:defRPr>
            </a:lvl7pPr>
            <a:lvl8pPr indent="0" lvl="7" marL="0" marR="0" rtl="0" algn="r">
              <a:spcBef>
                <a:spcPts val="0"/>
              </a:spcBef>
              <a:spcAft>
                <a:spcPts val="0"/>
              </a:spcAft>
              <a:buClr>
                <a:srgbClr val="66CCFF"/>
              </a:buClr>
              <a:buSzPts val="1100"/>
              <a:buFont typeface="Arial"/>
              <a:buNone/>
              <a:defRPr b="0" i="0" sz="1100" u="none" cap="none" strike="noStrike">
                <a:solidFill>
                  <a:srgbClr val="66CCFF"/>
                </a:solidFill>
                <a:latin typeface="Arial"/>
                <a:ea typeface="Arial"/>
                <a:cs typeface="Arial"/>
                <a:sym typeface="Arial"/>
              </a:defRPr>
            </a:lvl8pPr>
            <a:lvl9pPr indent="0" lvl="8" marL="0" marR="0" rtl="0" algn="r">
              <a:spcBef>
                <a:spcPts val="0"/>
              </a:spcBef>
              <a:spcAft>
                <a:spcPts val="0"/>
              </a:spcAft>
              <a:buClr>
                <a:srgbClr val="66CCFF"/>
              </a:buClr>
              <a:buSzPts val="1100"/>
              <a:buFont typeface="Arial"/>
              <a:buNone/>
              <a:defRPr b="0" i="0" sz="1100" u="none" cap="none" strike="noStrike">
                <a:solidFill>
                  <a:srgbClr val="66CC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theme" Target="../theme/theme3.xml"/><Relationship Id="rId14" Type="http://schemas.openxmlformats.org/officeDocument/2006/relationships/slideLayout" Target="../slideLayouts/slideLayout1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5.xml"/><Relationship Id="rId10" Type="http://schemas.openxmlformats.org/officeDocument/2006/relationships/slideLayout" Target="../slideLayouts/slideLayout24.xml"/><Relationship Id="rId13" Type="http://schemas.openxmlformats.org/officeDocument/2006/relationships/slideLayout" Target="../slideLayouts/slideLayout27.xml"/><Relationship Id="rId12" Type="http://schemas.openxmlformats.org/officeDocument/2006/relationships/slideLayout" Target="../slideLayouts/slideLayout26.xml"/><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5" Type="http://schemas.openxmlformats.org/officeDocument/2006/relationships/theme" Target="../theme/theme4.xml"/><Relationship Id="rId14" Type="http://schemas.openxmlformats.org/officeDocument/2006/relationships/slideLayout" Target="../slideLayouts/slideLayout28.xml"/><Relationship Id="rId5" Type="http://schemas.openxmlformats.org/officeDocument/2006/relationships/slideLayout" Target="../slideLayouts/slideLayout19.xml"/><Relationship Id="rId6" Type="http://schemas.openxmlformats.org/officeDocument/2006/relationships/slideLayout" Target="../slideLayouts/slideLayout20.xml"/><Relationship Id="rId7" Type="http://schemas.openxmlformats.org/officeDocument/2006/relationships/slideLayout" Target="../slideLayouts/slideLayout21.xml"/><Relationship Id="rId8"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9.xml"/><Relationship Id="rId10" Type="http://schemas.openxmlformats.org/officeDocument/2006/relationships/slideLayout" Target="../slideLayouts/slideLayout38.xml"/><Relationship Id="rId13" Type="http://schemas.openxmlformats.org/officeDocument/2006/relationships/slideLayout" Target="../slideLayouts/slideLayout41.xml"/><Relationship Id="rId12" Type="http://schemas.openxmlformats.org/officeDocument/2006/relationships/slideLayout" Target="../slideLayouts/slideLayout40.xml"/><Relationship Id="rId1" Type="http://schemas.openxmlformats.org/officeDocument/2006/relationships/slideLayout" Target="../slideLayouts/slideLayout29.xml"/><Relationship Id="rId2" Type="http://schemas.openxmlformats.org/officeDocument/2006/relationships/slideLayout" Target="../slideLayouts/slideLayout30.xml"/><Relationship Id="rId3" Type="http://schemas.openxmlformats.org/officeDocument/2006/relationships/slideLayout" Target="../slideLayouts/slideLayout31.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theme" Target="../theme/theme5.xml"/><Relationship Id="rId5" Type="http://schemas.openxmlformats.org/officeDocument/2006/relationships/slideLayout" Target="../slideLayouts/slideLayout33.xml"/><Relationship Id="rId6" Type="http://schemas.openxmlformats.org/officeDocument/2006/relationships/slideLayout" Target="../slideLayouts/slideLayout34.xml"/><Relationship Id="rId7" Type="http://schemas.openxmlformats.org/officeDocument/2006/relationships/slideLayout" Target="../slideLayouts/slideLayout35.xml"/><Relationship Id="rId8"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52.xml"/><Relationship Id="rId10" Type="http://schemas.openxmlformats.org/officeDocument/2006/relationships/slideLayout" Target="../slideLayouts/slideLayout51.xml"/><Relationship Id="rId13" Type="http://schemas.openxmlformats.org/officeDocument/2006/relationships/theme" Target="../theme/theme2.xml"/><Relationship Id="rId12" Type="http://schemas.openxmlformats.org/officeDocument/2006/relationships/slideLayout" Target="../slideLayouts/slideLayout53.xml"/><Relationship Id="rId1" Type="http://schemas.openxmlformats.org/officeDocument/2006/relationships/slideLayout" Target="../slideLayouts/slideLayout42.xml"/><Relationship Id="rId2" Type="http://schemas.openxmlformats.org/officeDocument/2006/relationships/slideLayout" Target="../slideLayouts/slideLayout43.xml"/><Relationship Id="rId3" Type="http://schemas.openxmlformats.org/officeDocument/2006/relationships/slideLayout" Target="../slideLayouts/slideLayout44.xml"/><Relationship Id="rId4" Type="http://schemas.openxmlformats.org/officeDocument/2006/relationships/slideLayout" Target="../slideLayouts/slideLayout45.xml"/><Relationship Id="rId9" Type="http://schemas.openxmlformats.org/officeDocument/2006/relationships/slideLayout" Target="../slideLayouts/slideLayout50.xml"/><Relationship Id="rId5" Type="http://schemas.openxmlformats.org/officeDocument/2006/relationships/slideLayout" Target="../slideLayouts/slideLayout46.xml"/><Relationship Id="rId6" Type="http://schemas.openxmlformats.org/officeDocument/2006/relationships/slideLayout" Target="../slideLayouts/slideLayout47.xml"/><Relationship Id="rId7" Type="http://schemas.openxmlformats.org/officeDocument/2006/relationships/slideLayout" Target="../slideLayouts/slideLayout48.xml"/><Relationship Id="rId8"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64.xml"/><Relationship Id="rId10" Type="http://schemas.openxmlformats.org/officeDocument/2006/relationships/slideLayout" Target="../slideLayouts/slideLayout63.xml"/><Relationship Id="rId13" Type="http://schemas.openxmlformats.org/officeDocument/2006/relationships/theme" Target="../theme/theme1.xml"/><Relationship Id="rId12" Type="http://schemas.openxmlformats.org/officeDocument/2006/relationships/slideLayout" Target="../slideLayouts/slideLayout65.xml"/><Relationship Id="rId1" Type="http://schemas.openxmlformats.org/officeDocument/2006/relationships/slideLayout" Target="../slideLayouts/slideLayout54.xml"/><Relationship Id="rId2" Type="http://schemas.openxmlformats.org/officeDocument/2006/relationships/slideLayout" Target="../slideLayouts/slideLayout55.xml"/><Relationship Id="rId3" Type="http://schemas.openxmlformats.org/officeDocument/2006/relationships/slideLayout" Target="../slideLayouts/slideLayout56.xml"/><Relationship Id="rId4" Type="http://schemas.openxmlformats.org/officeDocument/2006/relationships/slideLayout" Target="../slideLayouts/slideLayout57.xml"/><Relationship Id="rId9" Type="http://schemas.openxmlformats.org/officeDocument/2006/relationships/slideLayout" Target="../slideLayouts/slideLayout62.xml"/><Relationship Id="rId5" Type="http://schemas.openxmlformats.org/officeDocument/2006/relationships/slideLayout" Target="../slideLayouts/slideLayout58.xml"/><Relationship Id="rId6" Type="http://schemas.openxmlformats.org/officeDocument/2006/relationships/slideLayout" Target="../slideLayouts/slideLayout59.xml"/><Relationship Id="rId7" Type="http://schemas.openxmlformats.org/officeDocument/2006/relationships/slideLayout" Target="../slideLayouts/slideLayout60.xml"/><Relationship Id="rId8"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4" name="Shape 64"/>
        <p:cNvGrpSpPr/>
        <p:nvPr/>
      </p:nvGrpSpPr>
      <p:grpSpPr>
        <a:xfrm>
          <a:off x="0" y="0"/>
          <a:ext cx="0" cy="0"/>
          <a:chOff x="0" y="0"/>
          <a:chExt cx="0" cy="0"/>
        </a:xfrm>
      </p:grpSpPr>
      <p:sp>
        <p:nvSpPr>
          <p:cNvPr id="65" name="Google Shape;65;p16"/>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66" name="Google Shape;66;p16"/>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67" name="Google Shape;67;p1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68" name="Google Shape;68;p1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69" name="Google Shape;69;p1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rgbClr val="888888"/>
                </a:solidFill>
                <a:latin typeface="Calibri"/>
                <a:ea typeface="Calibri"/>
                <a:cs typeface="Calibri"/>
                <a:sym typeface="Calibri"/>
              </a:defRPr>
            </a:lvl1pPr>
            <a:lvl2pPr indent="0" lvl="1" marL="0" marR="0" rtl="0" algn="r">
              <a:spcBef>
                <a:spcPts val="0"/>
              </a:spcBef>
              <a:buNone/>
              <a:defRPr b="0" i="0" sz="900" u="none" cap="none" strike="noStrike">
                <a:solidFill>
                  <a:srgbClr val="888888"/>
                </a:solidFill>
                <a:latin typeface="Calibri"/>
                <a:ea typeface="Calibri"/>
                <a:cs typeface="Calibri"/>
                <a:sym typeface="Calibri"/>
              </a:defRPr>
            </a:lvl2pPr>
            <a:lvl3pPr indent="0" lvl="2" marL="0" marR="0" rtl="0" algn="r">
              <a:spcBef>
                <a:spcPts val="0"/>
              </a:spcBef>
              <a:buNone/>
              <a:defRPr b="0" i="0" sz="900" u="none" cap="none" strike="noStrike">
                <a:solidFill>
                  <a:srgbClr val="888888"/>
                </a:solidFill>
                <a:latin typeface="Calibri"/>
                <a:ea typeface="Calibri"/>
                <a:cs typeface="Calibri"/>
                <a:sym typeface="Calibri"/>
              </a:defRPr>
            </a:lvl3pPr>
            <a:lvl4pPr indent="0" lvl="3" marL="0" marR="0" rtl="0" algn="r">
              <a:spcBef>
                <a:spcPts val="0"/>
              </a:spcBef>
              <a:buNone/>
              <a:defRPr b="0" i="0" sz="900" u="none" cap="none" strike="noStrike">
                <a:solidFill>
                  <a:srgbClr val="888888"/>
                </a:solidFill>
                <a:latin typeface="Calibri"/>
                <a:ea typeface="Calibri"/>
                <a:cs typeface="Calibri"/>
                <a:sym typeface="Calibri"/>
              </a:defRPr>
            </a:lvl4pPr>
            <a:lvl5pPr indent="0" lvl="4" marL="0" marR="0" rtl="0" algn="r">
              <a:spcBef>
                <a:spcPts val="0"/>
              </a:spcBef>
              <a:buNone/>
              <a:defRPr b="0" i="0" sz="900" u="none" cap="none" strike="noStrike">
                <a:solidFill>
                  <a:srgbClr val="888888"/>
                </a:solidFill>
                <a:latin typeface="Calibri"/>
                <a:ea typeface="Calibri"/>
                <a:cs typeface="Calibri"/>
                <a:sym typeface="Calibri"/>
              </a:defRPr>
            </a:lvl5pPr>
            <a:lvl6pPr indent="0" lvl="5" marL="0" marR="0" rtl="0" algn="r">
              <a:spcBef>
                <a:spcPts val="0"/>
              </a:spcBef>
              <a:buNone/>
              <a:defRPr b="0" i="0" sz="900" u="none" cap="none" strike="noStrike">
                <a:solidFill>
                  <a:srgbClr val="888888"/>
                </a:solidFill>
                <a:latin typeface="Calibri"/>
                <a:ea typeface="Calibri"/>
                <a:cs typeface="Calibri"/>
                <a:sym typeface="Calibri"/>
              </a:defRPr>
            </a:lvl6pPr>
            <a:lvl7pPr indent="0" lvl="6" marL="0" marR="0" rtl="0" algn="r">
              <a:spcBef>
                <a:spcPts val="0"/>
              </a:spcBef>
              <a:buNone/>
              <a:defRPr b="0" i="0" sz="900" u="none" cap="none" strike="noStrike">
                <a:solidFill>
                  <a:srgbClr val="888888"/>
                </a:solidFill>
                <a:latin typeface="Calibri"/>
                <a:ea typeface="Calibri"/>
                <a:cs typeface="Calibri"/>
                <a:sym typeface="Calibri"/>
              </a:defRPr>
            </a:lvl7pPr>
            <a:lvl8pPr indent="0" lvl="7" marL="0" marR="0" rtl="0" algn="r">
              <a:spcBef>
                <a:spcPts val="0"/>
              </a:spcBef>
              <a:buNone/>
              <a:defRPr b="0" i="0" sz="900" u="none" cap="none" strike="noStrike">
                <a:solidFill>
                  <a:srgbClr val="888888"/>
                </a:solidFill>
                <a:latin typeface="Calibri"/>
                <a:ea typeface="Calibri"/>
                <a:cs typeface="Calibri"/>
                <a:sym typeface="Calibri"/>
              </a:defRPr>
            </a:lvl8pPr>
            <a:lvl9pPr indent="0" lvl="8" marL="0" marR="0" rtl="0" algn="r">
              <a:spcBef>
                <a:spcPts val="0"/>
              </a:spcBef>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alpha val="81570"/>
          </a:schemeClr>
        </a:solidFill>
      </p:bgPr>
    </p:bg>
    <p:spTree>
      <p:nvGrpSpPr>
        <p:cNvPr id="153" name="Shape 153"/>
        <p:cNvGrpSpPr/>
        <p:nvPr/>
      </p:nvGrpSpPr>
      <p:grpSpPr>
        <a:xfrm>
          <a:off x="0" y="0"/>
          <a:ext cx="0" cy="0"/>
          <a:chOff x="0" y="0"/>
          <a:chExt cx="0" cy="0"/>
        </a:xfrm>
      </p:grpSpPr>
      <p:sp>
        <p:nvSpPr>
          <p:cNvPr id="154" name="Google Shape;154;p31"/>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dk1"/>
              </a:buClr>
              <a:buSzPts val="3000"/>
              <a:buFont typeface="Century Gothic"/>
              <a:buNone/>
              <a:defRPr b="0" i="0" sz="3000" u="none" cap="none" strike="noStrike">
                <a:solidFill>
                  <a:schemeClr val="dk1"/>
                </a:solidFill>
                <a:latin typeface="Century Gothic"/>
                <a:ea typeface="Century Gothic"/>
                <a:cs typeface="Century Gothic"/>
                <a:sym typeface="Century Gothic"/>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155" name="Google Shape;155;p31"/>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100000"/>
              </a:lnSpc>
              <a:spcBef>
                <a:spcPts val="800"/>
              </a:spcBef>
              <a:spcAft>
                <a:spcPts val="0"/>
              </a:spcAft>
              <a:buClr>
                <a:schemeClr val="dk1"/>
              </a:buClr>
              <a:buSzPts val="2100"/>
              <a:buFont typeface="Arial"/>
              <a:buChar char="•"/>
              <a:defRPr b="0" i="0" sz="2100" u="none" cap="none" strike="noStrike">
                <a:solidFill>
                  <a:schemeClr val="dk1"/>
                </a:solidFill>
                <a:latin typeface="Century Gothic"/>
                <a:ea typeface="Century Gothic"/>
                <a:cs typeface="Century Gothic"/>
                <a:sym typeface="Century Gothic"/>
              </a:defRPr>
            </a:lvl1pPr>
            <a:lvl2pPr indent="-342900" lvl="1" marL="914400" marR="0" rtl="0" algn="l">
              <a:lnSpc>
                <a:spcPct val="100000"/>
              </a:lnSpc>
              <a:spcBef>
                <a:spcPts val="4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2pPr>
            <a:lvl3pPr indent="-323850" lvl="2" marL="1371600" marR="0" rtl="0" algn="l">
              <a:lnSpc>
                <a:spcPct val="100000"/>
              </a:lnSpc>
              <a:spcBef>
                <a:spcPts val="400"/>
              </a:spcBef>
              <a:spcAft>
                <a:spcPts val="0"/>
              </a:spcAft>
              <a:buClr>
                <a:schemeClr val="dk1"/>
              </a:buClr>
              <a:buSzPts val="1500"/>
              <a:buFont typeface="Arial"/>
              <a:buChar char="•"/>
              <a:defRPr b="0" i="0" sz="1500" u="none" cap="none" strike="noStrike">
                <a:solidFill>
                  <a:schemeClr val="dk1"/>
                </a:solidFill>
                <a:latin typeface="Century Gothic"/>
                <a:ea typeface="Century Gothic"/>
                <a:cs typeface="Century Gothic"/>
                <a:sym typeface="Century Gothic"/>
              </a:defRPr>
            </a:lvl3pPr>
            <a:lvl4pPr indent="-317500" lvl="3" marL="1828800" marR="0" rtl="0" algn="l">
              <a:lnSpc>
                <a:spcPct val="100000"/>
              </a:lnSpc>
              <a:spcBef>
                <a:spcPts val="400"/>
              </a:spcBef>
              <a:spcAft>
                <a:spcPts val="0"/>
              </a:spcAft>
              <a:buClr>
                <a:schemeClr val="dk1"/>
              </a:buClr>
              <a:buSzPts val="1400"/>
              <a:buFont typeface="Arial"/>
              <a:buChar char="•"/>
              <a:defRPr b="0" i="0" sz="1400" u="none" cap="none" strike="noStrike">
                <a:solidFill>
                  <a:schemeClr val="dk1"/>
                </a:solidFill>
                <a:latin typeface="Century Gothic"/>
                <a:ea typeface="Century Gothic"/>
                <a:cs typeface="Century Gothic"/>
                <a:sym typeface="Century Gothic"/>
              </a:defRPr>
            </a:lvl4pPr>
            <a:lvl5pPr indent="-317500" lvl="4" marL="2286000" marR="0" rtl="0" algn="l">
              <a:lnSpc>
                <a:spcPct val="100000"/>
              </a:lnSpc>
              <a:spcBef>
                <a:spcPts val="400"/>
              </a:spcBef>
              <a:spcAft>
                <a:spcPts val="0"/>
              </a:spcAft>
              <a:buClr>
                <a:schemeClr val="dk1"/>
              </a:buClr>
              <a:buSzPts val="1400"/>
              <a:buFont typeface="Arial"/>
              <a:buChar char="•"/>
              <a:defRPr b="0" i="0" sz="1400" u="none" cap="none" strike="noStrike">
                <a:solidFill>
                  <a:schemeClr val="dk1"/>
                </a:solidFill>
                <a:latin typeface="Century Gothic"/>
                <a:ea typeface="Century Gothic"/>
                <a:cs typeface="Century Gothic"/>
                <a:sym typeface="Century Gothic"/>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entury Gothic"/>
                <a:ea typeface="Century Gothic"/>
                <a:cs typeface="Century Gothic"/>
                <a:sym typeface="Century Gothic"/>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entury Gothic"/>
                <a:ea typeface="Century Gothic"/>
                <a:cs typeface="Century Gothic"/>
                <a:sym typeface="Century Gothic"/>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entury Gothic"/>
                <a:ea typeface="Century Gothic"/>
                <a:cs typeface="Century Gothic"/>
                <a:sym typeface="Century Gothic"/>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entury Gothic"/>
                <a:ea typeface="Century Gothic"/>
                <a:cs typeface="Century Gothic"/>
                <a:sym typeface="Century Gothic"/>
              </a:defRPr>
            </a:lvl9pPr>
          </a:lstStyle>
          <a:p/>
        </p:txBody>
      </p:sp>
      <p:sp>
        <p:nvSpPr>
          <p:cNvPr id="156" name="Google Shape;156;p3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b="0" i="0" sz="900" u="none" cap="none" strike="noStrike">
                <a:solidFill>
                  <a:srgbClr val="888888"/>
                </a:solidFill>
                <a:latin typeface="Century Gothic"/>
                <a:ea typeface="Century Gothic"/>
                <a:cs typeface="Century Gothic"/>
                <a:sym typeface="Century Gothic"/>
              </a:defRPr>
            </a:lvl1pPr>
            <a:lvl2pPr lvl="1" marR="0" rtl="0" algn="l">
              <a:spcBef>
                <a:spcPts val="0"/>
              </a:spcBef>
              <a:spcAft>
                <a:spcPts val="0"/>
              </a:spcAft>
              <a:buSzPts val="1100"/>
              <a:buNone/>
              <a:defRPr b="0" i="0" sz="14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100"/>
              <a:buNone/>
              <a:defRPr b="0" i="0" sz="14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100"/>
              <a:buNone/>
              <a:defRPr b="0" i="0" sz="14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100"/>
              <a:buNone/>
              <a:defRPr b="0" i="0" sz="14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100"/>
              <a:buNone/>
              <a:defRPr b="0" i="0" sz="14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100"/>
              <a:buNone/>
              <a:defRPr b="0" i="0" sz="14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100"/>
              <a:buNone/>
              <a:defRPr b="0" i="0" sz="14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100"/>
              <a:buNone/>
              <a:defRPr b="0" i="0" sz="1400" u="none" cap="none" strike="noStrike">
                <a:solidFill>
                  <a:schemeClr val="dk1"/>
                </a:solidFill>
                <a:latin typeface="Century Gothic"/>
                <a:ea typeface="Century Gothic"/>
                <a:cs typeface="Century Gothic"/>
                <a:sym typeface="Century Gothic"/>
              </a:defRPr>
            </a:lvl9pPr>
          </a:lstStyle>
          <a:p/>
        </p:txBody>
      </p:sp>
      <p:sp>
        <p:nvSpPr>
          <p:cNvPr id="157" name="Google Shape;157;p3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b="0" i="0" sz="900" u="none" cap="none" strike="noStrike">
                <a:solidFill>
                  <a:srgbClr val="888888"/>
                </a:solidFill>
                <a:latin typeface="Century Gothic"/>
                <a:ea typeface="Century Gothic"/>
                <a:cs typeface="Century Gothic"/>
                <a:sym typeface="Century Gothic"/>
              </a:defRPr>
            </a:lvl1pPr>
            <a:lvl2pPr lvl="1" marR="0" rtl="0" algn="l">
              <a:spcBef>
                <a:spcPts val="0"/>
              </a:spcBef>
              <a:spcAft>
                <a:spcPts val="0"/>
              </a:spcAft>
              <a:buSzPts val="1100"/>
              <a:buNone/>
              <a:defRPr b="0" i="0" sz="14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100"/>
              <a:buNone/>
              <a:defRPr b="0" i="0" sz="14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100"/>
              <a:buNone/>
              <a:defRPr b="0" i="0" sz="14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100"/>
              <a:buNone/>
              <a:defRPr b="0" i="0" sz="14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100"/>
              <a:buNone/>
              <a:defRPr b="0" i="0" sz="14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100"/>
              <a:buNone/>
              <a:defRPr b="0" i="0" sz="14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100"/>
              <a:buNone/>
              <a:defRPr b="0" i="0" sz="14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100"/>
              <a:buNone/>
              <a:defRPr b="0" i="0" sz="1400" u="none" cap="none" strike="noStrike">
                <a:solidFill>
                  <a:schemeClr val="dk1"/>
                </a:solidFill>
                <a:latin typeface="Century Gothic"/>
                <a:ea typeface="Century Gothic"/>
                <a:cs typeface="Century Gothic"/>
                <a:sym typeface="Century Gothic"/>
              </a:defRPr>
            </a:lvl9pPr>
          </a:lstStyle>
          <a:p/>
        </p:txBody>
      </p:sp>
      <p:sp>
        <p:nvSpPr>
          <p:cNvPr id="158" name="Google Shape;158;p3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rgbClr val="888888"/>
                </a:solidFill>
                <a:latin typeface="Century Gothic"/>
                <a:ea typeface="Century Gothic"/>
                <a:cs typeface="Century Gothic"/>
                <a:sym typeface="Century Gothic"/>
              </a:defRPr>
            </a:lvl1pPr>
            <a:lvl2pPr indent="0" lvl="1" marL="0" marR="0" rtl="0" algn="r">
              <a:spcBef>
                <a:spcPts val="0"/>
              </a:spcBef>
              <a:buNone/>
              <a:defRPr b="0" i="0" sz="900" u="none" cap="none" strike="noStrike">
                <a:solidFill>
                  <a:srgbClr val="888888"/>
                </a:solidFill>
                <a:latin typeface="Century Gothic"/>
                <a:ea typeface="Century Gothic"/>
                <a:cs typeface="Century Gothic"/>
                <a:sym typeface="Century Gothic"/>
              </a:defRPr>
            </a:lvl2pPr>
            <a:lvl3pPr indent="0" lvl="2" marL="0" marR="0" rtl="0" algn="r">
              <a:spcBef>
                <a:spcPts val="0"/>
              </a:spcBef>
              <a:buNone/>
              <a:defRPr b="0" i="0" sz="900" u="none" cap="none" strike="noStrike">
                <a:solidFill>
                  <a:srgbClr val="888888"/>
                </a:solidFill>
                <a:latin typeface="Century Gothic"/>
                <a:ea typeface="Century Gothic"/>
                <a:cs typeface="Century Gothic"/>
                <a:sym typeface="Century Gothic"/>
              </a:defRPr>
            </a:lvl3pPr>
            <a:lvl4pPr indent="0" lvl="3" marL="0" marR="0" rtl="0" algn="r">
              <a:spcBef>
                <a:spcPts val="0"/>
              </a:spcBef>
              <a:buNone/>
              <a:defRPr b="0" i="0" sz="900" u="none" cap="none" strike="noStrike">
                <a:solidFill>
                  <a:srgbClr val="888888"/>
                </a:solidFill>
                <a:latin typeface="Century Gothic"/>
                <a:ea typeface="Century Gothic"/>
                <a:cs typeface="Century Gothic"/>
                <a:sym typeface="Century Gothic"/>
              </a:defRPr>
            </a:lvl4pPr>
            <a:lvl5pPr indent="0" lvl="4" marL="0" marR="0" rtl="0" algn="r">
              <a:spcBef>
                <a:spcPts val="0"/>
              </a:spcBef>
              <a:buNone/>
              <a:defRPr b="0" i="0" sz="900" u="none" cap="none" strike="noStrike">
                <a:solidFill>
                  <a:srgbClr val="888888"/>
                </a:solidFill>
                <a:latin typeface="Century Gothic"/>
                <a:ea typeface="Century Gothic"/>
                <a:cs typeface="Century Gothic"/>
                <a:sym typeface="Century Gothic"/>
              </a:defRPr>
            </a:lvl5pPr>
            <a:lvl6pPr indent="0" lvl="5" marL="0" marR="0" rtl="0" algn="r">
              <a:spcBef>
                <a:spcPts val="0"/>
              </a:spcBef>
              <a:buNone/>
              <a:defRPr b="0" i="0" sz="900" u="none" cap="none" strike="noStrike">
                <a:solidFill>
                  <a:srgbClr val="888888"/>
                </a:solidFill>
                <a:latin typeface="Century Gothic"/>
                <a:ea typeface="Century Gothic"/>
                <a:cs typeface="Century Gothic"/>
                <a:sym typeface="Century Gothic"/>
              </a:defRPr>
            </a:lvl6pPr>
            <a:lvl7pPr indent="0" lvl="6" marL="0" marR="0" rtl="0" algn="r">
              <a:spcBef>
                <a:spcPts val="0"/>
              </a:spcBef>
              <a:buNone/>
              <a:defRPr b="0" i="0" sz="900" u="none" cap="none" strike="noStrike">
                <a:solidFill>
                  <a:srgbClr val="888888"/>
                </a:solidFill>
                <a:latin typeface="Century Gothic"/>
                <a:ea typeface="Century Gothic"/>
                <a:cs typeface="Century Gothic"/>
                <a:sym typeface="Century Gothic"/>
              </a:defRPr>
            </a:lvl7pPr>
            <a:lvl8pPr indent="0" lvl="7" marL="0" marR="0" rtl="0" algn="r">
              <a:spcBef>
                <a:spcPts val="0"/>
              </a:spcBef>
              <a:buNone/>
              <a:defRPr b="0" i="0" sz="900" u="none" cap="none" strike="noStrike">
                <a:solidFill>
                  <a:srgbClr val="888888"/>
                </a:solidFill>
                <a:latin typeface="Century Gothic"/>
                <a:ea typeface="Century Gothic"/>
                <a:cs typeface="Century Gothic"/>
                <a:sym typeface="Century Gothic"/>
              </a:defRPr>
            </a:lvl8pPr>
            <a:lvl9pPr indent="0" lvl="8" marL="0" marR="0" rtl="0" algn="r">
              <a:spcBef>
                <a:spcPts val="0"/>
              </a:spcBef>
              <a:buNone/>
              <a:defRPr b="0" i="0" sz="900" u="none" cap="none" strike="noStrike">
                <a:solidFill>
                  <a:srgbClr val="888888"/>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alpha val="81570"/>
          </a:schemeClr>
        </a:solidFill>
      </p:bgPr>
    </p:bg>
    <p:spTree>
      <p:nvGrpSpPr>
        <p:cNvPr id="241" name="Shape 241"/>
        <p:cNvGrpSpPr/>
        <p:nvPr/>
      </p:nvGrpSpPr>
      <p:grpSpPr>
        <a:xfrm>
          <a:off x="0" y="0"/>
          <a:ext cx="0" cy="0"/>
          <a:chOff x="0" y="0"/>
          <a:chExt cx="0" cy="0"/>
        </a:xfrm>
      </p:grpSpPr>
      <p:sp>
        <p:nvSpPr>
          <p:cNvPr id="242" name="Google Shape;242;p45"/>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243" name="Google Shape;243;p45"/>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244" name="Google Shape;244;p4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Clr>
                <a:srgbClr val="888888"/>
              </a:buClr>
              <a:buSzPts val="1100"/>
              <a:buFont typeface="Calibri"/>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9pPr>
          </a:lstStyle>
          <a:p/>
        </p:txBody>
      </p:sp>
      <p:sp>
        <p:nvSpPr>
          <p:cNvPr id="245" name="Google Shape;245;p4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Clr>
                <a:srgbClr val="888888"/>
              </a:buClr>
              <a:buSzPts val="1100"/>
              <a:buFont typeface="Calibri"/>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9pPr>
          </a:lstStyle>
          <a:p/>
        </p:txBody>
      </p:sp>
      <p:sp>
        <p:nvSpPr>
          <p:cNvPr id="246" name="Google Shape;246;p4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1pPr>
            <a:lvl2pPr indent="0" lvl="1" marL="0" marR="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2pPr>
            <a:lvl3pPr indent="0" lvl="2" marL="0" marR="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3pPr>
            <a:lvl4pPr indent="0" lvl="3" marL="0" marR="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4pPr>
            <a:lvl5pPr indent="0" lvl="4" marL="0" marR="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5pPr>
            <a:lvl6pPr indent="0" lvl="5" marL="0" marR="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6pPr>
            <a:lvl7pPr indent="0" lvl="6" marL="0" marR="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7pPr>
            <a:lvl8pPr indent="0" lvl="7" marL="0" marR="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8pPr>
            <a:lvl9pPr indent="0" lvl="8" marL="0" marR="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alpha val="81570"/>
          </a:schemeClr>
        </a:solidFill>
      </p:bgPr>
    </p:bg>
    <p:spTree>
      <p:nvGrpSpPr>
        <p:cNvPr id="320" name="Shape 320"/>
        <p:cNvGrpSpPr/>
        <p:nvPr/>
      </p:nvGrpSpPr>
      <p:grpSpPr>
        <a:xfrm>
          <a:off x="0" y="0"/>
          <a:ext cx="0" cy="0"/>
          <a:chOff x="0" y="0"/>
          <a:chExt cx="0" cy="0"/>
        </a:xfrm>
      </p:grpSpPr>
      <p:sp>
        <p:nvSpPr>
          <p:cNvPr id="321" name="Google Shape;321;p58"/>
          <p:cNvSpPr txBox="1"/>
          <p:nvPr>
            <p:ph type="title"/>
          </p:nvPr>
        </p:nvSpPr>
        <p:spPr>
          <a:xfrm>
            <a:off x="457200" y="114301"/>
            <a:ext cx="8229600" cy="480000"/>
          </a:xfrm>
          <a:prstGeom prst="rect">
            <a:avLst/>
          </a:prstGeom>
          <a:solidFill>
            <a:schemeClr val="lt1"/>
          </a:solidFill>
          <a:ln cap="flat" cmpd="sng" w="28575">
            <a:solidFill>
              <a:schemeClr val="lt2"/>
            </a:solidFill>
            <a:prstDash val="solid"/>
            <a:miter lim="800000"/>
            <a:headEnd len="sm" w="sm" type="none"/>
            <a:tailEnd len="sm" w="sm" type="none"/>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1" i="0" sz="2400" u="none" cap="none" strike="noStrike">
                <a:solidFill>
                  <a:schemeClr val="lt2"/>
                </a:solidFill>
                <a:latin typeface="Century Gothic"/>
                <a:ea typeface="Century Gothic"/>
                <a:cs typeface="Century Gothic"/>
                <a:sym typeface="Century Gothic"/>
              </a:defRPr>
            </a:lvl1pPr>
            <a:lvl2pPr lvl="1" marR="0" rtl="0" algn="ctr">
              <a:lnSpc>
                <a:spcPct val="100000"/>
              </a:lnSpc>
              <a:spcBef>
                <a:spcPts val="0"/>
              </a:spcBef>
              <a:spcAft>
                <a:spcPts val="0"/>
              </a:spcAft>
              <a:buClr>
                <a:srgbClr val="000000"/>
              </a:buClr>
              <a:buSzPts val="1400"/>
              <a:buFont typeface="Arial"/>
              <a:buNone/>
              <a:defRPr b="1" i="0" sz="2400" u="none" cap="none" strike="noStrike">
                <a:solidFill>
                  <a:schemeClr val="lt2"/>
                </a:solidFill>
                <a:latin typeface="Century Gothic"/>
                <a:ea typeface="Century Gothic"/>
                <a:cs typeface="Century Gothic"/>
                <a:sym typeface="Century Gothic"/>
              </a:defRPr>
            </a:lvl2pPr>
            <a:lvl3pPr lvl="2" marR="0" rtl="0" algn="ctr">
              <a:lnSpc>
                <a:spcPct val="100000"/>
              </a:lnSpc>
              <a:spcBef>
                <a:spcPts val="0"/>
              </a:spcBef>
              <a:spcAft>
                <a:spcPts val="0"/>
              </a:spcAft>
              <a:buClr>
                <a:srgbClr val="000000"/>
              </a:buClr>
              <a:buSzPts val="1400"/>
              <a:buFont typeface="Arial"/>
              <a:buNone/>
              <a:defRPr b="1" i="0" sz="2400" u="none" cap="none" strike="noStrike">
                <a:solidFill>
                  <a:schemeClr val="lt2"/>
                </a:solidFill>
                <a:latin typeface="Century Gothic"/>
                <a:ea typeface="Century Gothic"/>
                <a:cs typeface="Century Gothic"/>
                <a:sym typeface="Century Gothic"/>
              </a:defRPr>
            </a:lvl3pPr>
            <a:lvl4pPr lvl="3" marR="0" rtl="0" algn="ctr">
              <a:lnSpc>
                <a:spcPct val="100000"/>
              </a:lnSpc>
              <a:spcBef>
                <a:spcPts val="0"/>
              </a:spcBef>
              <a:spcAft>
                <a:spcPts val="0"/>
              </a:spcAft>
              <a:buClr>
                <a:srgbClr val="000000"/>
              </a:buClr>
              <a:buSzPts val="1400"/>
              <a:buFont typeface="Arial"/>
              <a:buNone/>
              <a:defRPr b="1" i="0" sz="2400" u="none" cap="none" strike="noStrike">
                <a:solidFill>
                  <a:schemeClr val="lt2"/>
                </a:solidFill>
                <a:latin typeface="Century Gothic"/>
                <a:ea typeface="Century Gothic"/>
                <a:cs typeface="Century Gothic"/>
                <a:sym typeface="Century Gothic"/>
              </a:defRPr>
            </a:lvl4pPr>
            <a:lvl5pPr lvl="4" marR="0" rtl="0" algn="ctr">
              <a:lnSpc>
                <a:spcPct val="100000"/>
              </a:lnSpc>
              <a:spcBef>
                <a:spcPts val="0"/>
              </a:spcBef>
              <a:spcAft>
                <a:spcPts val="0"/>
              </a:spcAft>
              <a:buClr>
                <a:srgbClr val="000000"/>
              </a:buClr>
              <a:buSzPts val="1400"/>
              <a:buFont typeface="Arial"/>
              <a:buNone/>
              <a:defRPr b="1" i="0" sz="2400" u="none" cap="none" strike="noStrike">
                <a:solidFill>
                  <a:schemeClr val="lt2"/>
                </a:solidFill>
                <a:latin typeface="Century Gothic"/>
                <a:ea typeface="Century Gothic"/>
                <a:cs typeface="Century Gothic"/>
                <a:sym typeface="Century Gothic"/>
              </a:defRPr>
            </a:lvl5pPr>
            <a:lvl6pPr lvl="5" marR="0" rtl="0" algn="ctr">
              <a:lnSpc>
                <a:spcPct val="100000"/>
              </a:lnSpc>
              <a:spcBef>
                <a:spcPts val="0"/>
              </a:spcBef>
              <a:spcAft>
                <a:spcPts val="0"/>
              </a:spcAft>
              <a:buClr>
                <a:srgbClr val="000000"/>
              </a:buClr>
              <a:buSzPts val="1400"/>
              <a:buFont typeface="Arial"/>
              <a:buNone/>
              <a:defRPr b="1" i="0" sz="2400" u="none" cap="none" strike="noStrike">
                <a:solidFill>
                  <a:schemeClr val="lt2"/>
                </a:solidFill>
                <a:latin typeface="Century Gothic"/>
                <a:ea typeface="Century Gothic"/>
                <a:cs typeface="Century Gothic"/>
                <a:sym typeface="Century Gothic"/>
              </a:defRPr>
            </a:lvl6pPr>
            <a:lvl7pPr lvl="6" marR="0" rtl="0" algn="ctr">
              <a:lnSpc>
                <a:spcPct val="100000"/>
              </a:lnSpc>
              <a:spcBef>
                <a:spcPts val="0"/>
              </a:spcBef>
              <a:spcAft>
                <a:spcPts val="0"/>
              </a:spcAft>
              <a:buClr>
                <a:srgbClr val="000000"/>
              </a:buClr>
              <a:buSzPts val="1400"/>
              <a:buFont typeface="Arial"/>
              <a:buNone/>
              <a:defRPr b="1" i="0" sz="2400" u="none" cap="none" strike="noStrike">
                <a:solidFill>
                  <a:schemeClr val="lt2"/>
                </a:solidFill>
                <a:latin typeface="Century Gothic"/>
                <a:ea typeface="Century Gothic"/>
                <a:cs typeface="Century Gothic"/>
                <a:sym typeface="Century Gothic"/>
              </a:defRPr>
            </a:lvl7pPr>
            <a:lvl8pPr lvl="7" marR="0" rtl="0" algn="ctr">
              <a:lnSpc>
                <a:spcPct val="100000"/>
              </a:lnSpc>
              <a:spcBef>
                <a:spcPts val="0"/>
              </a:spcBef>
              <a:spcAft>
                <a:spcPts val="0"/>
              </a:spcAft>
              <a:buClr>
                <a:srgbClr val="000000"/>
              </a:buClr>
              <a:buSzPts val="1400"/>
              <a:buFont typeface="Arial"/>
              <a:buNone/>
              <a:defRPr b="1" i="0" sz="2400" u="none" cap="none" strike="noStrike">
                <a:solidFill>
                  <a:schemeClr val="lt2"/>
                </a:solidFill>
                <a:latin typeface="Century Gothic"/>
                <a:ea typeface="Century Gothic"/>
                <a:cs typeface="Century Gothic"/>
                <a:sym typeface="Century Gothic"/>
              </a:defRPr>
            </a:lvl8pPr>
            <a:lvl9pPr lvl="8" marR="0" rtl="0" algn="ctr">
              <a:lnSpc>
                <a:spcPct val="100000"/>
              </a:lnSpc>
              <a:spcBef>
                <a:spcPts val="0"/>
              </a:spcBef>
              <a:spcAft>
                <a:spcPts val="0"/>
              </a:spcAft>
              <a:buClr>
                <a:srgbClr val="000000"/>
              </a:buClr>
              <a:buSzPts val="1400"/>
              <a:buFont typeface="Arial"/>
              <a:buNone/>
              <a:defRPr b="1" i="0" sz="2400" u="none" cap="none" strike="noStrike">
                <a:solidFill>
                  <a:schemeClr val="lt2"/>
                </a:solidFill>
                <a:latin typeface="Century Gothic"/>
                <a:ea typeface="Century Gothic"/>
                <a:cs typeface="Century Gothic"/>
                <a:sym typeface="Century Gothic"/>
              </a:defRPr>
            </a:lvl9pPr>
          </a:lstStyle>
          <a:p/>
        </p:txBody>
      </p:sp>
      <p:sp>
        <p:nvSpPr>
          <p:cNvPr id="322" name="Google Shape;322;p58"/>
          <p:cNvSpPr txBox="1"/>
          <p:nvPr>
            <p:ph idx="1" type="body"/>
          </p:nvPr>
        </p:nvSpPr>
        <p:spPr>
          <a:xfrm>
            <a:off x="457200" y="742950"/>
            <a:ext cx="8229600" cy="3851700"/>
          </a:xfrm>
          <a:prstGeom prst="rect">
            <a:avLst/>
          </a:prstGeom>
          <a:noFill/>
          <a:ln>
            <a:noFill/>
          </a:ln>
        </p:spPr>
        <p:txBody>
          <a:bodyPr anchorCtr="0" anchor="t" bIns="45700" lIns="91425" spcFirstLastPara="1" rIns="91425" wrap="square" tIns="45700">
            <a:noAutofit/>
          </a:bodyPr>
          <a:lstStyle>
            <a:lvl1pPr indent="-381000" lvl="0" marL="457200" marR="0" rtl="0" algn="l">
              <a:lnSpc>
                <a:spcPct val="100000"/>
              </a:lnSpc>
              <a:spcBef>
                <a:spcPts val="500"/>
              </a:spcBef>
              <a:spcAft>
                <a:spcPts val="0"/>
              </a:spcAft>
              <a:buClr>
                <a:srgbClr val="FFFF00"/>
              </a:buClr>
              <a:buSzPts val="2400"/>
              <a:buFont typeface="Gill Sans"/>
              <a:buChar char="•"/>
              <a:defRPr b="0" i="0" sz="2400" u="none" cap="none" strike="noStrike">
                <a:solidFill>
                  <a:srgbClr val="FFFF00"/>
                </a:solidFill>
                <a:latin typeface="Gill Sans"/>
                <a:ea typeface="Gill Sans"/>
                <a:cs typeface="Gill Sans"/>
                <a:sym typeface="Gill Sans"/>
              </a:defRPr>
            </a:lvl1pPr>
            <a:lvl2pPr indent="-361950" lvl="1" marL="914400" marR="0" rtl="0" algn="l">
              <a:lnSpc>
                <a:spcPct val="100000"/>
              </a:lnSpc>
              <a:spcBef>
                <a:spcPts val="500"/>
              </a:spcBef>
              <a:spcAft>
                <a:spcPts val="0"/>
              </a:spcAft>
              <a:buClr>
                <a:schemeClr val="lt1"/>
              </a:buClr>
              <a:buSzPts val="2100"/>
              <a:buFont typeface="Times"/>
              <a:buChar char="•"/>
              <a:defRPr b="0" i="0" sz="2100" u="none" cap="none" strike="noStrike">
                <a:solidFill>
                  <a:schemeClr val="lt1"/>
                </a:solidFill>
                <a:latin typeface="Gill Sans"/>
                <a:ea typeface="Gill Sans"/>
                <a:cs typeface="Gill Sans"/>
                <a:sym typeface="Gill Sans"/>
              </a:defRPr>
            </a:lvl2pPr>
            <a:lvl3pPr indent="-342900" lvl="2" marL="1371600" marR="0" rtl="0" algn="l">
              <a:lnSpc>
                <a:spcPct val="100000"/>
              </a:lnSpc>
              <a:spcBef>
                <a:spcPts val="400"/>
              </a:spcBef>
              <a:spcAft>
                <a:spcPts val="0"/>
              </a:spcAft>
              <a:buClr>
                <a:srgbClr val="FFFF00"/>
              </a:buClr>
              <a:buSzPts val="1800"/>
              <a:buFont typeface="Gill Sans"/>
              <a:buChar char="•"/>
              <a:defRPr b="0" i="0" sz="1800" u="none" cap="none" strike="noStrike">
                <a:solidFill>
                  <a:srgbClr val="FFFF00"/>
                </a:solidFill>
                <a:latin typeface="Gill Sans"/>
                <a:ea typeface="Gill Sans"/>
                <a:cs typeface="Gill Sans"/>
                <a:sym typeface="Gill Sans"/>
              </a:defRPr>
            </a:lvl3pPr>
            <a:lvl4pPr indent="-323850" lvl="3" marL="1828800" marR="0" rtl="0" algn="l">
              <a:lnSpc>
                <a:spcPct val="100000"/>
              </a:lnSpc>
              <a:spcBef>
                <a:spcPts val="300"/>
              </a:spcBef>
              <a:spcAft>
                <a:spcPts val="0"/>
              </a:spcAft>
              <a:buClr>
                <a:srgbClr val="FFFF00"/>
              </a:buClr>
              <a:buSzPts val="1500"/>
              <a:buFont typeface="Gill Sans"/>
              <a:buChar char="–"/>
              <a:defRPr b="0" i="0" sz="1500" u="none" cap="none" strike="noStrike">
                <a:solidFill>
                  <a:srgbClr val="FFFF00"/>
                </a:solidFill>
                <a:latin typeface="Gill Sans"/>
                <a:ea typeface="Gill Sans"/>
                <a:cs typeface="Gill Sans"/>
                <a:sym typeface="Gill Sans"/>
              </a:defRPr>
            </a:lvl4pPr>
            <a:lvl5pPr indent="-323850" lvl="4" marL="2286000" marR="0" rtl="0" algn="l">
              <a:lnSpc>
                <a:spcPct val="100000"/>
              </a:lnSpc>
              <a:spcBef>
                <a:spcPts val="300"/>
              </a:spcBef>
              <a:spcAft>
                <a:spcPts val="0"/>
              </a:spcAft>
              <a:buClr>
                <a:srgbClr val="FFFF00"/>
              </a:buClr>
              <a:buSzPts val="1500"/>
              <a:buFont typeface="Gill Sans"/>
              <a:buChar char="»"/>
              <a:defRPr b="0" i="0" sz="1500" u="none" cap="none" strike="noStrike">
                <a:solidFill>
                  <a:srgbClr val="FFFF00"/>
                </a:solidFill>
                <a:latin typeface="Gill Sans"/>
                <a:ea typeface="Gill Sans"/>
                <a:cs typeface="Gill Sans"/>
                <a:sym typeface="Gill Sans"/>
              </a:defRPr>
            </a:lvl5pPr>
            <a:lvl6pPr indent="-323850" lvl="5" marL="2743200" marR="0" rtl="0" algn="l">
              <a:lnSpc>
                <a:spcPct val="100000"/>
              </a:lnSpc>
              <a:spcBef>
                <a:spcPts val="300"/>
              </a:spcBef>
              <a:spcAft>
                <a:spcPts val="0"/>
              </a:spcAft>
              <a:buClr>
                <a:srgbClr val="FFFF00"/>
              </a:buClr>
              <a:buSzPts val="1500"/>
              <a:buFont typeface="Gill Sans"/>
              <a:buChar char="»"/>
              <a:defRPr b="0" i="0" sz="1500" u="none" cap="none" strike="noStrike">
                <a:solidFill>
                  <a:srgbClr val="FFFF00"/>
                </a:solidFill>
                <a:latin typeface="Gill Sans"/>
                <a:ea typeface="Gill Sans"/>
                <a:cs typeface="Gill Sans"/>
                <a:sym typeface="Gill Sans"/>
              </a:defRPr>
            </a:lvl6pPr>
            <a:lvl7pPr indent="-323850" lvl="6" marL="3200400" marR="0" rtl="0" algn="l">
              <a:lnSpc>
                <a:spcPct val="100000"/>
              </a:lnSpc>
              <a:spcBef>
                <a:spcPts val="300"/>
              </a:spcBef>
              <a:spcAft>
                <a:spcPts val="0"/>
              </a:spcAft>
              <a:buClr>
                <a:srgbClr val="FFFF00"/>
              </a:buClr>
              <a:buSzPts val="1500"/>
              <a:buFont typeface="Gill Sans"/>
              <a:buChar char="»"/>
              <a:defRPr b="0" i="0" sz="1500" u="none" cap="none" strike="noStrike">
                <a:solidFill>
                  <a:srgbClr val="FFFF00"/>
                </a:solidFill>
                <a:latin typeface="Gill Sans"/>
                <a:ea typeface="Gill Sans"/>
                <a:cs typeface="Gill Sans"/>
                <a:sym typeface="Gill Sans"/>
              </a:defRPr>
            </a:lvl7pPr>
            <a:lvl8pPr indent="-323850" lvl="7" marL="3657600" marR="0" rtl="0" algn="l">
              <a:lnSpc>
                <a:spcPct val="100000"/>
              </a:lnSpc>
              <a:spcBef>
                <a:spcPts val="300"/>
              </a:spcBef>
              <a:spcAft>
                <a:spcPts val="0"/>
              </a:spcAft>
              <a:buClr>
                <a:srgbClr val="FFFF00"/>
              </a:buClr>
              <a:buSzPts val="1500"/>
              <a:buFont typeface="Gill Sans"/>
              <a:buChar char="»"/>
              <a:defRPr b="0" i="0" sz="1500" u="none" cap="none" strike="noStrike">
                <a:solidFill>
                  <a:srgbClr val="FFFF00"/>
                </a:solidFill>
                <a:latin typeface="Gill Sans"/>
                <a:ea typeface="Gill Sans"/>
                <a:cs typeface="Gill Sans"/>
                <a:sym typeface="Gill Sans"/>
              </a:defRPr>
            </a:lvl8pPr>
            <a:lvl9pPr indent="-323850" lvl="8" marL="4114800" marR="0" rtl="0" algn="l">
              <a:lnSpc>
                <a:spcPct val="100000"/>
              </a:lnSpc>
              <a:spcBef>
                <a:spcPts val="300"/>
              </a:spcBef>
              <a:spcAft>
                <a:spcPts val="0"/>
              </a:spcAft>
              <a:buClr>
                <a:srgbClr val="FFFF00"/>
              </a:buClr>
              <a:buSzPts val="1500"/>
              <a:buFont typeface="Gill Sans"/>
              <a:buChar char="»"/>
              <a:defRPr b="0" i="0" sz="1500" u="none" cap="none" strike="noStrike">
                <a:solidFill>
                  <a:srgbClr val="FFFF00"/>
                </a:solidFill>
                <a:latin typeface="Gill Sans"/>
                <a:ea typeface="Gill Sans"/>
                <a:cs typeface="Gill Sans"/>
                <a:sym typeface="Gill Sans"/>
              </a:defRPr>
            </a:lvl9pPr>
          </a:lstStyle>
          <a:p/>
        </p:txBody>
      </p:sp>
      <p:sp>
        <p:nvSpPr>
          <p:cNvPr id="323" name="Google Shape;323;p58"/>
          <p:cNvSpPr txBox="1"/>
          <p:nvPr>
            <p:ph idx="10" type="dt"/>
          </p:nvPr>
        </p:nvSpPr>
        <p:spPr>
          <a:xfrm>
            <a:off x="457200" y="4683919"/>
            <a:ext cx="2133600" cy="3573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Clr>
                <a:schemeClr val="dk1"/>
              </a:buClr>
              <a:buSzPts val="1400"/>
              <a:buFont typeface="Arial"/>
              <a:buNone/>
              <a:defRPr b="0" i="0" sz="1100" u="none" cap="none" strike="noStrike">
                <a:solidFill>
                  <a:schemeClr val="dk1"/>
                </a:solidFill>
                <a:latin typeface="Arial"/>
                <a:ea typeface="Arial"/>
                <a:cs typeface="Arial"/>
                <a:sym typeface="Arial"/>
              </a:defRPr>
            </a:lvl1pPr>
            <a:lvl2pPr lvl="1" marR="0" rtl="0" algn="l">
              <a:spcBef>
                <a:spcPts val="0"/>
              </a:spcBef>
              <a:spcAft>
                <a:spcPts val="0"/>
              </a:spcAft>
              <a:buClr>
                <a:schemeClr val="dk1"/>
              </a:buClr>
              <a:buSzPts val="1400"/>
              <a:buFont typeface="Gill Sans"/>
              <a:buNone/>
              <a:defRPr b="0" i="0" sz="1800" u="none" cap="none" strike="noStrike">
                <a:solidFill>
                  <a:schemeClr val="dk1"/>
                </a:solidFill>
                <a:latin typeface="Gill Sans"/>
                <a:ea typeface="Gill Sans"/>
                <a:cs typeface="Gill Sans"/>
                <a:sym typeface="Gill Sans"/>
              </a:defRPr>
            </a:lvl2pPr>
            <a:lvl3pPr lvl="2" marR="0" rtl="0" algn="l">
              <a:spcBef>
                <a:spcPts val="0"/>
              </a:spcBef>
              <a:spcAft>
                <a:spcPts val="0"/>
              </a:spcAft>
              <a:buClr>
                <a:schemeClr val="dk1"/>
              </a:buClr>
              <a:buSzPts val="1400"/>
              <a:buFont typeface="Gill Sans"/>
              <a:buNone/>
              <a:defRPr b="0" i="0" sz="1800" u="none" cap="none" strike="noStrike">
                <a:solidFill>
                  <a:schemeClr val="dk1"/>
                </a:solidFill>
                <a:latin typeface="Gill Sans"/>
                <a:ea typeface="Gill Sans"/>
                <a:cs typeface="Gill Sans"/>
                <a:sym typeface="Gill Sans"/>
              </a:defRPr>
            </a:lvl3pPr>
            <a:lvl4pPr lvl="3" marR="0" rtl="0" algn="l">
              <a:spcBef>
                <a:spcPts val="0"/>
              </a:spcBef>
              <a:spcAft>
                <a:spcPts val="0"/>
              </a:spcAft>
              <a:buClr>
                <a:schemeClr val="dk1"/>
              </a:buClr>
              <a:buSzPts val="1400"/>
              <a:buFont typeface="Gill Sans"/>
              <a:buNone/>
              <a:defRPr b="0" i="0" sz="1800" u="none" cap="none" strike="noStrike">
                <a:solidFill>
                  <a:schemeClr val="dk1"/>
                </a:solidFill>
                <a:latin typeface="Gill Sans"/>
                <a:ea typeface="Gill Sans"/>
                <a:cs typeface="Gill Sans"/>
                <a:sym typeface="Gill Sans"/>
              </a:defRPr>
            </a:lvl4pPr>
            <a:lvl5pPr lvl="4" marR="0" rtl="0" algn="l">
              <a:spcBef>
                <a:spcPts val="0"/>
              </a:spcBef>
              <a:spcAft>
                <a:spcPts val="0"/>
              </a:spcAft>
              <a:buClr>
                <a:schemeClr val="dk1"/>
              </a:buClr>
              <a:buSzPts val="1400"/>
              <a:buFont typeface="Gill Sans"/>
              <a:buNone/>
              <a:defRPr b="0" i="0" sz="1800" u="none" cap="none" strike="noStrike">
                <a:solidFill>
                  <a:schemeClr val="dk1"/>
                </a:solidFill>
                <a:latin typeface="Gill Sans"/>
                <a:ea typeface="Gill Sans"/>
                <a:cs typeface="Gill Sans"/>
                <a:sym typeface="Gill Sans"/>
              </a:defRPr>
            </a:lvl5pPr>
            <a:lvl6pPr lvl="5" marR="0" rtl="0" algn="l">
              <a:spcBef>
                <a:spcPts val="0"/>
              </a:spcBef>
              <a:spcAft>
                <a:spcPts val="0"/>
              </a:spcAft>
              <a:buClr>
                <a:schemeClr val="dk1"/>
              </a:buClr>
              <a:buSzPts val="1400"/>
              <a:buFont typeface="Gill Sans"/>
              <a:buNone/>
              <a:defRPr b="0" i="0" sz="1800" u="none" cap="none" strike="noStrike">
                <a:solidFill>
                  <a:schemeClr val="dk1"/>
                </a:solidFill>
                <a:latin typeface="Gill Sans"/>
                <a:ea typeface="Gill Sans"/>
                <a:cs typeface="Gill Sans"/>
                <a:sym typeface="Gill Sans"/>
              </a:defRPr>
            </a:lvl6pPr>
            <a:lvl7pPr lvl="6" marR="0" rtl="0" algn="l">
              <a:spcBef>
                <a:spcPts val="0"/>
              </a:spcBef>
              <a:spcAft>
                <a:spcPts val="0"/>
              </a:spcAft>
              <a:buClr>
                <a:schemeClr val="dk1"/>
              </a:buClr>
              <a:buSzPts val="1400"/>
              <a:buFont typeface="Gill Sans"/>
              <a:buNone/>
              <a:defRPr b="0" i="0" sz="1800" u="none" cap="none" strike="noStrike">
                <a:solidFill>
                  <a:schemeClr val="dk1"/>
                </a:solidFill>
                <a:latin typeface="Gill Sans"/>
                <a:ea typeface="Gill Sans"/>
                <a:cs typeface="Gill Sans"/>
                <a:sym typeface="Gill Sans"/>
              </a:defRPr>
            </a:lvl7pPr>
            <a:lvl8pPr lvl="7" marR="0" rtl="0" algn="l">
              <a:spcBef>
                <a:spcPts val="0"/>
              </a:spcBef>
              <a:spcAft>
                <a:spcPts val="0"/>
              </a:spcAft>
              <a:buClr>
                <a:schemeClr val="dk1"/>
              </a:buClr>
              <a:buSzPts val="1400"/>
              <a:buFont typeface="Gill Sans"/>
              <a:buNone/>
              <a:defRPr b="0" i="0" sz="1800" u="none" cap="none" strike="noStrike">
                <a:solidFill>
                  <a:schemeClr val="dk1"/>
                </a:solidFill>
                <a:latin typeface="Gill Sans"/>
                <a:ea typeface="Gill Sans"/>
                <a:cs typeface="Gill Sans"/>
                <a:sym typeface="Gill Sans"/>
              </a:defRPr>
            </a:lvl8pPr>
            <a:lvl9pPr lvl="8" marR="0" rtl="0" algn="l">
              <a:spcBef>
                <a:spcPts val="0"/>
              </a:spcBef>
              <a:spcAft>
                <a:spcPts val="0"/>
              </a:spcAft>
              <a:buClr>
                <a:schemeClr val="dk1"/>
              </a:buClr>
              <a:buSzPts val="1400"/>
              <a:buFont typeface="Gill Sans"/>
              <a:buNone/>
              <a:defRPr b="0" i="0" sz="1800" u="none" cap="none" strike="noStrike">
                <a:solidFill>
                  <a:schemeClr val="dk1"/>
                </a:solidFill>
                <a:latin typeface="Gill Sans"/>
                <a:ea typeface="Gill Sans"/>
                <a:cs typeface="Gill Sans"/>
                <a:sym typeface="Gill Sans"/>
              </a:defRPr>
            </a:lvl9pPr>
          </a:lstStyle>
          <a:p/>
        </p:txBody>
      </p:sp>
      <p:sp>
        <p:nvSpPr>
          <p:cNvPr id="324" name="Google Shape;324;p58"/>
          <p:cNvSpPr txBox="1"/>
          <p:nvPr>
            <p:ph idx="11" type="ftr"/>
          </p:nvPr>
        </p:nvSpPr>
        <p:spPr>
          <a:xfrm>
            <a:off x="3124200" y="4683919"/>
            <a:ext cx="2895600" cy="357300"/>
          </a:xfrm>
          <a:prstGeom prst="rect">
            <a:avLst/>
          </a:prstGeom>
          <a:noFill/>
          <a:ln>
            <a:noFill/>
          </a:ln>
        </p:spPr>
        <p:txBody>
          <a:bodyPr anchorCtr="0" anchor="t" bIns="45700" lIns="91425" spcFirstLastPara="1" rIns="91425" wrap="square" tIns="45700">
            <a:noAutofit/>
          </a:bodyPr>
          <a:lstStyle>
            <a:lvl1pPr lvl="0" marR="0" rtl="0" algn="ctr">
              <a:spcBef>
                <a:spcPts val="0"/>
              </a:spcBef>
              <a:spcAft>
                <a:spcPts val="0"/>
              </a:spcAft>
              <a:buClr>
                <a:srgbClr val="66CCFF"/>
              </a:buClr>
              <a:buSzPts val="1400"/>
              <a:buFont typeface="Arial"/>
              <a:buNone/>
              <a:defRPr b="0" i="0" sz="1100" u="none" cap="none" strike="noStrike">
                <a:solidFill>
                  <a:srgbClr val="66CCFF"/>
                </a:solidFill>
                <a:latin typeface="Arial"/>
                <a:ea typeface="Arial"/>
                <a:cs typeface="Arial"/>
                <a:sym typeface="Arial"/>
              </a:defRPr>
            </a:lvl1pPr>
            <a:lvl2pPr lvl="1" marR="0" rtl="0" algn="l">
              <a:spcBef>
                <a:spcPts val="0"/>
              </a:spcBef>
              <a:spcAft>
                <a:spcPts val="0"/>
              </a:spcAft>
              <a:buClr>
                <a:schemeClr val="dk1"/>
              </a:buClr>
              <a:buSzPts val="1400"/>
              <a:buFont typeface="Gill Sans"/>
              <a:buNone/>
              <a:defRPr b="0" i="0" sz="1800" u="none" cap="none" strike="noStrike">
                <a:solidFill>
                  <a:schemeClr val="dk1"/>
                </a:solidFill>
                <a:latin typeface="Gill Sans"/>
                <a:ea typeface="Gill Sans"/>
                <a:cs typeface="Gill Sans"/>
                <a:sym typeface="Gill Sans"/>
              </a:defRPr>
            </a:lvl2pPr>
            <a:lvl3pPr lvl="2" marR="0" rtl="0" algn="l">
              <a:spcBef>
                <a:spcPts val="0"/>
              </a:spcBef>
              <a:spcAft>
                <a:spcPts val="0"/>
              </a:spcAft>
              <a:buClr>
                <a:schemeClr val="dk1"/>
              </a:buClr>
              <a:buSzPts val="1400"/>
              <a:buFont typeface="Gill Sans"/>
              <a:buNone/>
              <a:defRPr b="0" i="0" sz="1800" u="none" cap="none" strike="noStrike">
                <a:solidFill>
                  <a:schemeClr val="dk1"/>
                </a:solidFill>
                <a:latin typeface="Gill Sans"/>
                <a:ea typeface="Gill Sans"/>
                <a:cs typeface="Gill Sans"/>
                <a:sym typeface="Gill Sans"/>
              </a:defRPr>
            </a:lvl3pPr>
            <a:lvl4pPr lvl="3" marR="0" rtl="0" algn="l">
              <a:spcBef>
                <a:spcPts val="0"/>
              </a:spcBef>
              <a:spcAft>
                <a:spcPts val="0"/>
              </a:spcAft>
              <a:buClr>
                <a:schemeClr val="dk1"/>
              </a:buClr>
              <a:buSzPts val="1400"/>
              <a:buFont typeface="Gill Sans"/>
              <a:buNone/>
              <a:defRPr b="0" i="0" sz="1800" u="none" cap="none" strike="noStrike">
                <a:solidFill>
                  <a:schemeClr val="dk1"/>
                </a:solidFill>
                <a:latin typeface="Gill Sans"/>
                <a:ea typeface="Gill Sans"/>
                <a:cs typeface="Gill Sans"/>
                <a:sym typeface="Gill Sans"/>
              </a:defRPr>
            </a:lvl4pPr>
            <a:lvl5pPr lvl="4" marR="0" rtl="0" algn="l">
              <a:spcBef>
                <a:spcPts val="0"/>
              </a:spcBef>
              <a:spcAft>
                <a:spcPts val="0"/>
              </a:spcAft>
              <a:buClr>
                <a:schemeClr val="dk1"/>
              </a:buClr>
              <a:buSzPts val="1400"/>
              <a:buFont typeface="Gill Sans"/>
              <a:buNone/>
              <a:defRPr b="0" i="0" sz="1800" u="none" cap="none" strike="noStrike">
                <a:solidFill>
                  <a:schemeClr val="dk1"/>
                </a:solidFill>
                <a:latin typeface="Gill Sans"/>
                <a:ea typeface="Gill Sans"/>
                <a:cs typeface="Gill Sans"/>
                <a:sym typeface="Gill Sans"/>
              </a:defRPr>
            </a:lvl5pPr>
            <a:lvl6pPr lvl="5" marR="0" rtl="0" algn="l">
              <a:spcBef>
                <a:spcPts val="0"/>
              </a:spcBef>
              <a:spcAft>
                <a:spcPts val="0"/>
              </a:spcAft>
              <a:buClr>
                <a:schemeClr val="dk1"/>
              </a:buClr>
              <a:buSzPts val="1400"/>
              <a:buFont typeface="Gill Sans"/>
              <a:buNone/>
              <a:defRPr b="0" i="0" sz="1800" u="none" cap="none" strike="noStrike">
                <a:solidFill>
                  <a:schemeClr val="dk1"/>
                </a:solidFill>
                <a:latin typeface="Gill Sans"/>
                <a:ea typeface="Gill Sans"/>
                <a:cs typeface="Gill Sans"/>
                <a:sym typeface="Gill Sans"/>
              </a:defRPr>
            </a:lvl6pPr>
            <a:lvl7pPr lvl="6" marR="0" rtl="0" algn="l">
              <a:spcBef>
                <a:spcPts val="0"/>
              </a:spcBef>
              <a:spcAft>
                <a:spcPts val="0"/>
              </a:spcAft>
              <a:buClr>
                <a:schemeClr val="dk1"/>
              </a:buClr>
              <a:buSzPts val="1400"/>
              <a:buFont typeface="Gill Sans"/>
              <a:buNone/>
              <a:defRPr b="0" i="0" sz="1800" u="none" cap="none" strike="noStrike">
                <a:solidFill>
                  <a:schemeClr val="dk1"/>
                </a:solidFill>
                <a:latin typeface="Gill Sans"/>
                <a:ea typeface="Gill Sans"/>
                <a:cs typeface="Gill Sans"/>
                <a:sym typeface="Gill Sans"/>
              </a:defRPr>
            </a:lvl7pPr>
            <a:lvl8pPr lvl="7" marR="0" rtl="0" algn="l">
              <a:spcBef>
                <a:spcPts val="0"/>
              </a:spcBef>
              <a:spcAft>
                <a:spcPts val="0"/>
              </a:spcAft>
              <a:buClr>
                <a:schemeClr val="dk1"/>
              </a:buClr>
              <a:buSzPts val="1400"/>
              <a:buFont typeface="Gill Sans"/>
              <a:buNone/>
              <a:defRPr b="0" i="0" sz="1800" u="none" cap="none" strike="noStrike">
                <a:solidFill>
                  <a:schemeClr val="dk1"/>
                </a:solidFill>
                <a:latin typeface="Gill Sans"/>
                <a:ea typeface="Gill Sans"/>
                <a:cs typeface="Gill Sans"/>
                <a:sym typeface="Gill Sans"/>
              </a:defRPr>
            </a:lvl8pPr>
            <a:lvl9pPr lvl="8" marR="0" rtl="0" algn="l">
              <a:spcBef>
                <a:spcPts val="0"/>
              </a:spcBef>
              <a:spcAft>
                <a:spcPts val="0"/>
              </a:spcAft>
              <a:buClr>
                <a:schemeClr val="dk1"/>
              </a:buClr>
              <a:buSzPts val="1400"/>
              <a:buFont typeface="Gill Sans"/>
              <a:buNone/>
              <a:defRPr b="0" i="0" sz="1800" u="none" cap="none" strike="noStrike">
                <a:solidFill>
                  <a:schemeClr val="dk1"/>
                </a:solidFill>
                <a:latin typeface="Gill Sans"/>
                <a:ea typeface="Gill Sans"/>
                <a:cs typeface="Gill Sans"/>
                <a:sym typeface="Gill Sans"/>
              </a:defRPr>
            </a:lvl9pPr>
          </a:lstStyle>
          <a:p/>
        </p:txBody>
      </p:sp>
      <p:sp>
        <p:nvSpPr>
          <p:cNvPr id="325" name="Google Shape;325;p58"/>
          <p:cNvSpPr txBox="1"/>
          <p:nvPr>
            <p:ph idx="12" type="sldNum"/>
          </p:nvPr>
        </p:nvSpPr>
        <p:spPr>
          <a:xfrm>
            <a:off x="6553200" y="4683919"/>
            <a:ext cx="2133600" cy="357300"/>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spcAft>
                <a:spcPts val="0"/>
              </a:spcAft>
              <a:buClr>
                <a:srgbClr val="66CCFF"/>
              </a:buClr>
              <a:buSzPts val="1100"/>
              <a:buFont typeface="Arial"/>
              <a:buNone/>
              <a:defRPr b="0" i="0" sz="1100" u="none" cap="none" strike="noStrike">
                <a:solidFill>
                  <a:srgbClr val="66CCFF"/>
                </a:solidFill>
                <a:latin typeface="Arial"/>
                <a:ea typeface="Arial"/>
                <a:cs typeface="Arial"/>
                <a:sym typeface="Arial"/>
              </a:defRPr>
            </a:lvl1pPr>
            <a:lvl2pPr indent="0" lvl="1" marL="0" marR="0" rtl="0" algn="r">
              <a:spcBef>
                <a:spcPts val="0"/>
              </a:spcBef>
              <a:spcAft>
                <a:spcPts val="0"/>
              </a:spcAft>
              <a:buClr>
                <a:srgbClr val="66CCFF"/>
              </a:buClr>
              <a:buSzPts val="1100"/>
              <a:buFont typeface="Arial"/>
              <a:buNone/>
              <a:defRPr b="0" i="0" sz="1100" u="none" cap="none" strike="noStrike">
                <a:solidFill>
                  <a:srgbClr val="66CCFF"/>
                </a:solidFill>
                <a:latin typeface="Arial"/>
                <a:ea typeface="Arial"/>
                <a:cs typeface="Arial"/>
                <a:sym typeface="Arial"/>
              </a:defRPr>
            </a:lvl2pPr>
            <a:lvl3pPr indent="0" lvl="2" marL="0" marR="0" rtl="0" algn="r">
              <a:spcBef>
                <a:spcPts val="0"/>
              </a:spcBef>
              <a:spcAft>
                <a:spcPts val="0"/>
              </a:spcAft>
              <a:buClr>
                <a:srgbClr val="66CCFF"/>
              </a:buClr>
              <a:buSzPts val="1100"/>
              <a:buFont typeface="Arial"/>
              <a:buNone/>
              <a:defRPr b="0" i="0" sz="1100" u="none" cap="none" strike="noStrike">
                <a:solidFill>
                  <a:srgbClr val="66CCFF"/>
                </a:solidFill>
                <a:latin typeface="Arial"/>
                <a:ea typeface="Arial"/>
                <a:cs typeface="Arial"/>
                <a:sym typeface="Arial"/>
              </a:defRPr>
            </a:lvl3pPr>
            <a:lvl4pPr indent="0" lvl="3" marL="0" marR="0" rtl="0" algn="r">
              <a:spcBef>
                <a:spcPts val="0"/>
              </a:spcBef>
              <a:spcAft>
                <a:spcPts val="0"/>
              </a:spcAft>
              <a:buClr>
                <a:srgbClr val="66CCFF"/>
              </a:buClr>
              <a:buSzPts val="1100"/>
              <a:buFont typeface="Arial"/>
              <a:buNone/>
              <a:defRPr b="0" i="0" sz="1100" u="none" cap="none" strike="noStrike">
                <a:solidFill>
                  <a:srgbClr val="66CCFF"/>
                </a:solidFill>
                <a:latin typeface="Arial"/>
                <a:ea typeface="Arial"/>
                <a:cs typeface="Arial"/>
                <a:sym typeface="Arial"/>
              </a:defRPr>
            </a:lvl4pPr>
            <a:lvl5pPr indent="0" lvl="4" marL="0" marR="0" rtl="0" algn="r">
              <a:spcBef>
                <a:spcPts val="0"/>
              </a:spcBef>
              <a:spcAft>
                <a:spcPts val="0"/>
              </a:spcAft>
              <a:buClr>
                <a:srgbClr val="66CCFF"/>
              </a:buClr>
              <a:buSzPts val="1100"/>
              <a:buFont typeface="Arial"/>
              <a:buNone/>
              <a:defRPr b="0" i="0" sz="1100" u="none" cap="none" strike="noStrike">
                <a:solidFill>
                  <a:srgbClr val="66CCFF"/>
                </a:solidFill>
                <a:latin typeface="Arial"/>
                <a:ea typeface="Arial"/>
                <a:cs typeface="Arial"/>
                <a:sym typeface="Arial"/>
              </a:defRPr>
            </a:lvl5pPr>
            <a:lvl6pPr indent="0" lvl="5" marL="0" marR="0" rtl="0" algn="r">
              <a:spcBef>
                <a:spcPts val="0"/>
              </a:spcBef>
              <a:spcAft>
                <a:spcPts val="0"/>
              </a:spcAft>
              <a:buClr>
                <a:srgbClr val="66CCFF"/>
              </a:buClr>
              <a:buSzPts val="1100"/>
              <a:buFont typeface="Arial"/>
              <a:buNone/>
              <a:defRPr b="0" i="0" sz="1100" u="none" cap="none" strike="noStrike">
                <a:solidFill>
                  <a:srgbClr val="66CCFF"/>
                </a:solidFill>
                <a:latin typeface="Arial"/>
                <a:ea typeface="Arial"/>
                <a:cs typeface="Arial"/>
                <a:sym typeface="Arial"/>
              </a:defRPr>
            </a:lvl6pPr>
            <a:lvl7pPr indent="0" lvl="6" marL="0" marR="0" rtl="0" algn="r">
              <a:spcBef>
                <a:spcPts val="0"/>
              </a:spcBef>
              <a:spcAft>
                <a:spcPts val="0"/>
              </a:spcAft>
              <a:buClr>
                <a:srgbClr val="66CCFF"/>
              </a:buClr>
              <a:buSzPts val="1100"/>
              <a:buFont typeface="Arial"/>
              <a:buNone/>
              <a:defRPr b="0" i="0" sz="1100" u="none" cap="none" strike="noStrike">
                <a:solidFill>
                  <a:srgbClr val="66CCFF"/>
                </a:solidFill>
                <a:latin typeface="Arial"/>
                <a:ea typeface="Arial"/>
                <a:cs typeface="Arial"/>
                <a:sym typeface="Arial"/>
              </a:defRPr>
            </a:lvl7pPr>
            <a:lvl8pPr indent="0" lvl="7" marL="0" marR="0" rtl="0" algn="r">
              <a:spcBef>
                <a:spcPts val="0"/>
              </a:spcBef>
              <a:spcAft>
                <a:spcPts val="0"/>
              </a:spcAft>
              <a:buClr>
                <a:srgbClr val="66CCFF"/>
              </a:buClr>
              <a:buSzPts val="1100"/>
              <a:buFont typeface="Arial"/>
              <a:buNone/>
              <a:defRPr b="0" i="0" sz="1100" u="none" cap="none" strike="noStrike">
                <a:solidFill>
                  <a:srgbClr val="66CCFF"/>
                </a:solidFill>
                <a:latin typeface="Arial"/>
                <a:ea typeface="Arial"/>
                <a:cs typeface="Arial"/>
                <a:sym typeface="Arial"/>
              </a:defRPr>
            </a:lvl8pPr>
            <a:lvl9pPr indent="0" lvl="8" marL="0" marR="0" rtl="0" algn="r">
              <a:spcBef>
                <a:spcPts val="0"/>
              </a:spcBef>
              <a:spcAft>
                <a:spcPts val="0"/>
              </a:spcAft>
              <a:buClr>
                <a:srgbClr val="66CCFF"/>
              </a:buClr>
              <a:buSzPts val="1100"/>
              <a:buFont typeface="Arial"/>
              <a:buNone/>
              <a:defRPr b="0" i="0" sz="1100" u="none" cap="none" strike="noStrike">
                <a:solidFill>
                  <a:srgbClr val="66CC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54.png"/><Relationship Id="rId4" Type="http://schemas.openxmlformats.org/officeDocument/2006/relationships/image" Target="../media/image2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10.xml"/><Relationship Id="rId3"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1.xml"/><Relationship Id="rId3"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2.xml"/><Relationship Id="rId3" Type="http://schemas.openxmlformats.org/officeDocument/2006/relationships/image" Target="../media/image24.jpg"/><Relationship Id="rId4" Type="http://schemas.openxmlformats.org/officeDocument/2006/relationships/image" Target="../media/image1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3.xml"/><Relationship Id="rId3" Type="http://schemas.openxmlformats.org/officeDocument/2006/relationships/image" Target="../media/image22.jpg"/><Relationship Id="rId4" Type="http://schemas.openxmlformats.org/officeDocument/2006/relationships/image" Target="../media/image18.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4.xml"/><Relationship Id="rId3" Type="http://schemas.openxmlformats.org/officeDocument/2006/relationships/image" Target="../media/image8.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5.xml"/><Relationship Id="rId3" Type="http://schemas.openxmlformats.org/officeDocument/2006/relationships/image" Target="../media/image7.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6.xml"/><Relationship Id="rId3" Type="http://schemas.openxmlformats.org/officeDocument/2006/relationships/image" Target="../media/image19.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7.xml"/><Relationship Id="rId3" Type="http://schemas.openxmlformats.org/officeDocument/2006/relationships/image" Target="../media/image1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8.xml"/><Relationship Id="rId3" Type="http://schemas.openxmlformats.org/officeDocument/2006/relationships/image" Target="../media/image15.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9.xml"/><Relationship Id="rId3" Type="http://schemas.openxmlformats.org/officeDocument/2006/relationships/image" Target="../media/image3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7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20.xml"/><Relationship Id="rId3" Type="http://schemas.openxmlformats.org/officeDocument/2006/relationships/image" Target="../media/image57.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21.xml"/><Relationship Id="rId3" Type="http://schemas.openxmlformats.org/officeDocument/2006/relationships/image" Target="../media/image7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22.xml"/><Relationship Id="rId3" Type="http://schemas.openxmlformats.org/officeDocument/2006/relationships/image" Target="../media/image16.jpg"/><Relationship Id="rId4" Type="http://schemas.openxmlformats.org/officeDocument/2006/relationships/image" Target="../media/image26.png"/><Relationship Id="rId5" Type="http://schemas.openxmlformats.org/officeDocument/2006/relationships/image" Target="../media/image10.png"/><Relationship Id="rId6" Type="http://schemas.openxmlformats.org/officeDocument/2006/relationships/image" Target="../media/image21.jpg"/><Relationship Id="rId7" Type="http://schemas.openxmlformats.org/officeDocument/2006/relationships/hyperlink" Target="http://www.youtube.com/watch?v=aKK7vS2CHC8" TargetMode="External"/><Relationship Id="rId8" Type="http://schemas.openxmlformats.org/officeDocument/2006/relationships/image" Target="../media/image28.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23.xml"/><Relationship Id="rId3" Type="http://schemas.openxmlformats.org/officeDocument/2006/relationships/image" Target="../media/image7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24.xml"/><Relationship Id="rId3" Type="http://schemas.openxmlformats.org/officeDocument/2006/relationships/image" Target="../media/image23.png"/><Relationship Id="rId4" Type="http://schemas.openxmlformats.org/officeDocument/2006/relationships/image" Target="../media/image46.jpg"/><Relationship Id="rId5" Type="http://schemas.openxmlformats.org/officeDocument/2006/relationships/image" Target="../media/image29.jpg"/><Relationship Id="rId6" Type="http://schemas.openxmlformats.org/officeDocument/2006/relationships/image" Target="../media/image76.png"/><Relationship Id="rId7" Type="http://schemas.openxmlformats.org/officeDocument/2006/relationships/image" Target="../media/image32.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25.xml"/><Relationship Id="rId3" Type="http://schemas.openxmlformats.org/officeDocument/2006/relationships/image" Target="../media/image45.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26.xml"/><Relationship Id="rId3" Type="http://schemas.openxmlformats.org/officeDocument/2006/relationships/image" Target="../media/image58.jpg"/><Relationship Id="rId4" Type="http://schemas.openxmlformats.org/officeDocument/2006/relationships/image" Target="../media/image35.png"/><Relationship Id="rId5" Type="http://schemas.openxmlformats.org/officeDocument/2006/relationships/image" Target="../media/image3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27.xml"/><Relationship Id="rId3" Type="http://schemas.openxmlformats.org/officeDocument/2006/relationships/image" Target="../media/image31.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28.xml"/><Relationship Id="rId3" Type="http://schemas.openxmlformats.org/officeDocument/2006/relationships/image" Target="../media/image50.jpg"/><Relationship Id="rId4" Type="http://schemas.openxmlformats.org/officeDocument/2006/relationships/image" Target="../media/image37.png"/><Relationship Id="rId5" Type="http://schemas.openxmlformats.org/officeDocument/2006/relationships/image" Target="../media/image33.jpg"/><Relationship Id="rId6" Type="http://schemas.openxmlformats.org/officeDocument/2006/relationships/image" Target="../media/image7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29.xml"/><Relationship Id="rId3" Type="http://schemas.openxmlformats.org/officeDocument/2006/relationships/image" Target="../media/image36.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3.xml"/><Relationship Id="rId3" Type="http://schemas.openxmlformats.org/officeDocument/2006/relationships/image" Target="../media/image1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30.xml"/><Relationship Id="rId3" Type="http://schemas.openxmlformats.org/officeDocument/2006/relationships/image" Target="../media/image39.jpg"/><Relationship Id="rId4" Type="http://schemas.openxmlformats.org/officeDocument/2006/relationships/image" Target="../media/image40.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31.xml"/><Relationship Id="rId3" Type="http://schemas.openxmlformats.org/officeDocument/2006/relationships/image" Target="../media/image38.png"/><Relationship Id="rId4" Type="http://schemas.openxmlformats.org/officeDocument/2006/relationships/image" Target="../media/image46.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32.xml"/><Relationship Id="rId3" Type="http://schemas.openxmlformats.org/officeDocument/2006/relationships/image" Target="../media/image62.jpg"/><Relationship Id="rId4" Type="http://schemas.openxmlformats.org/officeDocument/2006/relationships/image" Target="../media/image61.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33.xml"/><Relationship Id="rId3" Type="http://schemas.openxmlformats.org/officeDocument/2006/relationships/image" Target="../media/image41.png"/><Relationship Id="rId4" Type="http://schemas.openxmlformats.org/officeDocument/2006/relationships/image" Target="../media/image43.png"/><Relationship Id="rId5" Type="http://schemas.openxmlformats.org/officeDocument/2006/relationships/image" Target="../media/image48.png"/><Relationship Id="rId6" Type="http://schemas.openxmlformats.org/officeDocument/2006/relationships/image" Target="../media/image44.png"/><Relationship Id="rId7" Type="http://schemas.openxmlformats.org/officeDocument/2006/relationships/image" Target="../media/image4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34.xml"/><Relationship Id="rId3" Type="http://schemas.openxmlformats.org/officeDocument/2006/relationships/image" Target="../media/image56.png"/><Relationship Id="rId4" Type="http://schemas.openxmlformats.org/officeDocument/2006/relationships/image" Target="../media/image51.png"/><Relationship Id="rId5" Type="http://schemas.openxmlformats.org/officeDocument/2006/relationships/image" Target="../media/image53.png"/><Relationship Id="rId6" Type="http://schemas.openxmlformats.org/officeDocument/2006/relationships/image" Target="../media/image35.png"/><Relationship Id="rId7" Type="http://schemas.openxmlformats.org/officeDocument/2006/relationships/image" Target="../media/image52.png"/><Relationship Id="rId8" Type="http://schemas.openxmlformats.org/officeDocument/2006/relationships/image" Target="../media/image3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35.xml"/><Relationship Id="rId3" Type="http://schemas.openxmlformats.org/officeDocument/2006/relationships/image" Target="../media/image30.png"/><Relationship Id="rId4" Type="http://schemas.openxmlformats.org/officeDocument/2006/relationships/image" Target="../media/image3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6.xml"/><Relationship Id="rId3" Type="http://schemas.openxmlformats.org/officeDocument/2006/relationships/image" Target="../media/image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7.xml"/><Relationship Id="rId3" Type="http://schemas.openxmlformats.org/officeDocument/2006/relationships/image" Target="../media/image6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8.xml"/><Relationship Id="rId3" Type="http://schemas.openxmlformats.org/officeDocument/2006/relationships/image" Target="../media/image6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9.xml"/><Relationship Id="rId3" Type="http://schemas.openxmlformats.org/officeDocument/2006/relationships/image" Target="../media/image71.png"/><Relationship Id="rId4" Type="http://schemas.openxmlformats.org/officeDocument/2006/relationships/image" Target="../media/image66.png"/><Relationship Id="rId5" Type="http://schemas.openxmlformats.org/officeDocument/2006/relationships/image" Target="../media/image6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4.xml"/><Relationship Id="rId3" Type="http://schemas.openxmlformats.org/officeDocument/2006/relationships/image" Target="../media/image14.png"/><Relationship Id="rId4" Type="http://schemas.openxmlformats.org/officeDocument/2006/relationships/image" Target="../media/image7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0.xml"/><Relationship Id="rId3" Type="http://schemas.openxmlformats.org/officeDocument/2006/relationships/image" Target="../media/image6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1.xml"/><Relationship Id="rId3" Type="http://schemas.openxmlformats.org/officeDocument/2006/relationships/image" Target="../media/image71.png"/><Relationship Id="rId4" Type="http://schemas.openxmlformats.org/officeDocument/2006/relationships/image" Target="../media/image7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2.xml"/><Relationship Id="rId3" Type="http://schemas.openxmlformats.org/officeDocument/2006/relationships/image" Target="../media/image71.png"/><Relationship Id="rId4" Type="http://schemas.openxmlformats.org/officeDocument/2006/relationships/image" Target="../media/image68.png"/><Relationship Id="rId5" Type="http://schemas.openxmlformats.org/officeDocument/2006/relationships/image" Target="../media/image6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4.xml"/><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6.xml"/><Relationship Id="rId3"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7.xml"/><Relationship Id="rId3" Type="http://schemas.openxmlformats.org/officeDocument/2006/relationships/image" Target="../media/image2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8.xml"/><Relationship Id="rId3"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9.xml"/><Relationship Id="rId3"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sp>
        <p:nvSpPr>
          <p:cNvPr id="406" name="Google Shape;406;p71"/>
          <p:cNvSpPr txBox="1"/>
          <p:nvPr>
            <p:ph type="title"/>
          </p:nvPr>
        </p:nvSpPr>
        <p:spPr>
          <a:xfrm>
            <a:off x="1143375" y="113375"/>
            <a:ext cx="7521900" cy="894900"/>
          </a:xfrm>
          <a:prstGeom prst="rect">
            <a:avLst/>
          </a:prstGeom>
          <a:noFill/>
          <a:ln>
            <a:noFill/>
          </a:ln>
        </p:spPr>
        <p:txBody>
          <a:bodyPr anchorCtr="0" anchor="b" bIns="34275" lIns="68575" spcFirstLastPara="1" rIns="68575" wrap="square" tIns="34275">
            <a:normAutofit fontScale="90000"/>
          </a:bodyPr>
          <a:lstStyle/>
          <a:p>
            <a:pPr indent="0" lvl="0" marL="0" rtl="0" algn="l">
              <a:lnSpc>
                <a:spcPct val="90000"/>
              </a:lnSpc>
              <a:spcBef>
                <a:spcPts val="0"/>
              </a:spcBef>
              <a:spcAft>
                <a:spcPts val="0"/>
              </a:spcAft>
              <a:buClr>
                <a:schemeClr val="dk1"/>
              </a:buClr>
              <a:buSzPct val="100000"/>
              <a:buFont typeface="Fira Sans"/>
              <a:buNone/>
            </a:pPr>
            <a:r>
              <a:rPr lang="en">
                <a:latin typeface="Fira Sans"/>
                <a:ea typeface="Fira Sans"/>
                <a:cs typeface="Fira Sans"/>
                <a:sym typeface="Fira Sans"/>
              </a:rPr>
              <a:t>Viewing Eclipses through Cultural Lenses</a:t>
            </a:r>
            <a:endParaRPr>
              <a:latin typeface="Fira Sans"/>
              <a:ea typeface="Fira Sans"/>
              <a:cs typeface="Fira Sans"/>
              <a:sym typeface="Fira Sans"/>
            </a:endParaRPr>
          </a:p>
          <a:p>
            <a:pPr indent="0" lvl="0" marL="0" rtl="0" algn="l">
              <a:lnSpc>
                <a:spcPct val="90000"/>
              </a:lnSpc>
              <a:spcBef>
                <a:spcPts val="0"/>
              </a:spcBef>
              <a:spcAft>
                <a:spcPts val="0"/>
              </a:spcAft>
              <a:buClr>
                <a:schemeClr val="dk1"/>
              </a:buClr>
              <a:buSzPct val="100000"/>
              <a:buFont typeface="Fira Sans"/>
              <a:buNone/>
            </a:pPr>
            <a:r>
              <a:rPr lang="en">
                <a:latin typeface="Fira Sans"/>
                <a:ea typeface="Fira Sans"/>
                <a:cs typeface="Fira Sans"/>
                <a:sym typeface="Fira Sans"/>
              </a:rPr>
              <a:t>w</a:t>
            </a:r>
            <a:r>
              <a:rPr lang="en">
                <a:latin typeface="Fira Sans"/>
                <a:ea typeface="Fira Sans"/>
                <a:cs typeface="Fira Sans"/>
                <a:sym typeface="Fira Sans"/>
              </a:rPr>
              <a:t>ith Dr. Isabel Hawkins</a:t>
            </a:r>
            <a:endParaRPr>
              <a:latin typeface="Fira Sans"/>
              <a:ea typeface="Fira Sans"/>
              <a:cs typeface="Fira Sans"/>
              <a:sym typeface="Fira Sans"/>
            </a:endParaRPr>
          </a:p>
        </p:txBody>
      </p:sp>
      <p:pic>
        <p:nvPicPr>
          <p:cNvPr descr="A blue and yellow star and letter r&#10;&#10;Description automatically generated" id="407" name="Google Shape;407;p71"/>
          <p:cNvPicPr preferRelativeResize="0"/>
          <p:nvPr/>
        </p:nvPicPr>
        <p:blipFill rotWithShape="1">
          <a:blip r:embed="rId3">
            <a:alphaModFix/>
          </a:blip>
          <a:srcRect b="0" l="0" r="0" t="0"/>
          <a:stretch/>
        </p:blipFill>
        <p:spPr>
          <a:xfrm>
            <a:off x="6478739" y="4222748"/>
            <a:ext cx="1287686" cy="335661"/>
          </a:xfrm>
          <a:prstGeom prst="rect">
            <a:avLst/>
          </a:prstGeom>
          <a:noFill/>
          <a:ln>
            <a:noFill/>
          </a:ln>
        </p:spPr>
      </p:pic>
      <p:sp>
        <p:nvSpPr>
          <p:cNvPr id="408" name="Google Shape;408;p71"/>
          <p:cNvSpPr txBox="1"/>
          <p:nvPr/>
        </p:nvSpPr>
        <p:spPr>
          <a:xfrm>
            <a:off x="5383388" y="3407833"/>
            <a:ext cx="3478500" cy="5310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0" i="0" lang="en" sz="1500" u="none" cap="none" strike="noStrike">
                <a:solidFill>
                  <a:schemeClr val="dk1"/>
                </a:solidFill>
                <a:latin typeface="Calibri"/>
                <a:ea typeface="Calibri"/>
                <a:cs typeface="Calibri"/>
                <a:sym typeface="Calibri"/>
              </a:rPr>
              <a:t>The webinar will begin at 11 am MT and will be recorded</a:t>
            </a:r>
            <a:endParaRPr sz="1100"/>
          </a:p>
        </p:txBody>
      </p:sp>
      <p:pic>
        <p:nvPicPr>
          <p:cNvPr descr="A blue seal with orange glasses&#10;&#10;Description automatically generated" id="409" name="Google Shape;409;p71"/>
          <p:cNvPicPr preferRelativeResize="0"/>
          <p:nvPr/>
        </p:nvPicPr>
        <p:blipFill rotWithShape="1">
          <a:blip r:embed="rId4">
            <a:alphaModFix/>
          </a:blip>
          <a:srcRect b="0" l="0" r="0" t="0"/>
          <a:stretch/>
        </p:blipFill>
        <p:spPr>
          <a:xfrm>
            <a:off x="1499720" y="3335453"/>
            <a:ext cx="1183045" cy="155358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8" name="Shape 468"/>
        <p:cNvGrpSpPr/>
        <p:nvPr/>
      </p:nvGrpSpPr>
      <p:grpSpPr>
        <a:xfrm>
          <a:off x="0" y="0"/>
          <a:ext cx="0" cy="0"/>
          <a:chOff x="0" y="0"/>
          <a:chExt cx="0" cy="0"/>
        </a:xfrm>
      </p:grpSpPr>
      <p:pic>
        <p:nvPicPr>
          <p:cNvPr id="469" name="Google Shape;469;p80"/>
          <p:cNvPicPr preferRelativeResize="0"/>
          <p:nvPr/>
        </p:nvPicPr>
        <p:blipFill rotWithShape="1">
          <a:blip r:embed="rId3">
            <a:alphaModFix/>
          </a:blip>
          <a:srcRect b="0" l="0" r="0" t="0"/>
          <a:stretch/>
        </p:blipFill>
        <p:spPr>
          <a:xfrm>
            <a:off x="625928" y="0"/>
            <a:ext cx="7892141" cy="5143499"/>
          </a:xfrm>
          <a:prstGeom prst="rect">
            <a:avLst/>
          </a:prstGeom>
          <a:noFill/>
          <a:ln>
            <a:noFill/>
          </a:ln>
        </p:spPr>
      </p:pic>
      <p:sp>
        <p:nvSpPr>
          <p:cNvPr id="470" name="Google Shape;470;p80"/>
          <p:cNvSpPr txBox="1"/>
          <p:nvPr/>
        </p:nvSpPr>
        <p:spPr>
          <a:xfrm>
            <a:off x="189547" y="149977"/>
            <a:ext cx="2164800" cy="808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FFFFFF"/>
                </a:solidFill>
                <a:latin typeface="Arial"/>
                <a:ea typeface="Arial"/>
                <a:cs typeface="Arial"/>
                <a:sym typeface="Arial"/>
              </a:rPr>
              <a:t>Solar Eclipse</a:t>
            </a:r>
            <a:endParaRPr sz="1100"/>
          </a:p>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FFFFFF"/>
                </a:solidFill>
                <a:latin typeface="Arial"/>
                <a:ea typeface="Arial"/>
                <a:cs typeface="Arial"/>
                <a:sym typeface="Arial"/>
              </a:rPr>
              <a:t>April 8, 2024</a:t>
            </a:r>
            <a:endParaRPr b="1" i="0" sz="2400" u="none" cap="none" strike="noStrike">
              <a:solidFill>
                <a:srgbClr val="FFFFFF"/>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pic>
        <p:nvPicPr>
          <p:cNvPr id="475" name="Google Shape;475;p81"/>
          <p:cNvPicPr preferRelativeResize="0"/>
          <p:nvPr/>
        </p:nvPicPr>
        <p:blipFill rotWithShape="1">
          <a:blip r:embed="rId3">
            <a:alphaModFix/>
          </a:blip>
          <a:srcRect b="0" l="0" r="0" t="0"/>
          <a:stretch/>
        </p:blipFill>
        <p:spPr>
          <a:xfrm>
            <a:off x="1017076" y="120895"/>
            <a:ext cx="7109847" cy="4432245"/>
          </a:xfrm>
          <a:prstGeom prst="rect">
            <a:avLst/>
          </a:prstGeom>
          <a:noFill/>
          <a:ln>
            <a:noFill/>
          </a:ln>
        </p:spPr>
      </p:pic>
      <p:sp>
        <p:nvSpPr>
          <p:cNvPr id="476" name="Google Shape;476;p81"/>
          <p:cNvSpPr txBox="1"/>
          <p:nvPr/>
        </p:nvSpPr>
        <p:spPr>
          <a:xfrm>
            <a:off x="1017076" y="4696971"/>
            <a:ext cx="7109700" cy="3924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i="0" lang="en" sz="2100" u="none" cap="none" strike="noStrike">
                <a:solidFill>
                  <a:srgbClr val="FF0000"/>
                </a:solidFill>
                <a:latin typeface="Arial"/>
                <a:ea typeface="Arial"/>
                <a:cs typeface="Arial"/>
                <a:sym typeface="Arial"/>
              </a:rPr>
              <a:t>Image credit: timeanddate.com</a:t>
            </a:r>
            <a:endParaRPr sz="11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pic>
        <p:nvPicPr>
          <p:cNvPr descr="A group of people sitting around a fire&#10;&#10;Description automatically generated" id="481" name="Google Shape;481;p82"/>
          <p:cNvPicPr preferRelativeResize="0"/>
          <p:nvPr/>
        </p:nvPicPr>
        <p:blipFill rotWithShape="1">
          <a:blip r:embed="rId3">
            <a:alphaModFix/>
          </a:blip>
          <a:srcRect b="5265" l="0" r="0" t="19732"/>
          <a:stretch/>
        </p:blipFill>
        <p:spPr>
          <a:xfrm>
            <a:off x="15" y="8"/>
            <a:ext cx="9143984" cy="5143494"/>
          </a:xfrm>
          <a:prstGeom prst="rect">
            <a:avLst/>
          </a:prstGeom>
          <a:noFill/>
          <a:ln>
            <a:noFill/>
          </a:ln>
        </p:spPr>
      </p:pic>
      <p:pic>
        <p:nvPicPr>
          <p:cNvPr descr="A group of people sitting around a fire&#10;&#10;Description automatically generated" id="482" name="Google Shape;482;p82"/>
          <p:cNvPicPr preferRelativeResize="0"/>
          <p:nvPr/>
        </p:nvPicPr>
        <p:blipFill rotWithShape="1">
          <a:blip r:embed="rId4">
            <a:alphaModFix/>
          </a:blip>
          <a:srcRect b="0" l="9299" r="12685" t="0"/>
          <a:stretch/>
        </p:blipFill>
        <p:spPr>
          <a:xfrm>
            <a:off x="3797317" y="1"/>
            <a:ext cx="5346685" cy="5140093"/>
          </a:xfrm>
          <a:custGeom>
            <a:rect b="b" l="l" r="r" t="t"/>
            <a:pathLst>
              <a:path extrusionOk="0" h="6853457" w="7128913">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a:noFill/>
          <a:ln>
            <a:noFill/>
          </a:ln>
        </p:spPr>
      </p:pic>
      <p:sp>
        <p:nvSpPr>
          <p:cNvPr id="483" name="Google Shape;483;p82"/>
          <p:cNvSpPr txBox="1"/>
          <p:nvPr/>
        </p:nvSpPr>
        <p:spPr>
          <a:xfrm>
            <a:off x="247377" y="3875036"/>
            <a:ext cx="3877800" cy="11775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FFFFFF"/>
                </a:solidFill>
                <a:latin typeface="Arial"/>
                <a:ea typeface="Arial"/>
                <a:cs typeface="Arial"/>
                <a:sym typeface="Arial"/>
              </a:rPr>
              <a:t>Mother Moon participants observing the total lunar eclipse of Nov 8, 2022</a:t>
            </a:r>
            <a:endParaRPr sz="11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8" name="Shape 488"/>
        <p:cNvGrpSpPr/>
        <p:nvPr/>
      </p:nvGrpSpPr>
      <p:grpSpPr>
        <a:xfrm>
          <a:off x="0" y="0"/>
          <a:ext cx="0" cy="0"/>
          <a:chOff x="0" y="0"/>
          <a:chExt cx="0" cy="0"/>
        </a:xfrm>
      </p:grpSpPr>
      <p:sp>
        <p:nvSpPr>
          <p:cNvPr id="489" name="Google Shape;489;p83"/>
          <p:cNvSpPr/>
          <p:nvPr/>
        </p:nvSpPr>
        <p:spPr>
          <a:xfrm>
            <a:off x="1143857" y="0"/>
            <a:ext cx="6856200" cy="5143500"/>
          </a:xfrm>
          <a:prstGeom prst="rect">
            <a:avLst/>
          </a:prstGeom>
          <a:no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pic>
        <p:nvPicPr>
          <p:cNvPr id="490" name="Google Shape;490;p83"/>
          <p:cNvPicPr preferRelativeResize="0"/>
          <p:nvPr/>
        </p:nvPicPr>
        <p:blipFill rotWithShape="1">
          <a:blip r:embed="rId3">
            <a:alphaModFix/>
          </a:blip>
          <a:srcRect b="36527" l="0" r="0" t="7232"/>
          <a:stretch/>
        </p:blipFill>
        <p:spPr>
          <a:xfrm>
            <a:off x="3521123" y="1289714"/>
            <a:ext cx="5622879" cy="3853784"/>
          </a:xfrm>
          <a:prstGeom prst="rect">
            <a:avLst/>
          </a:prstGeom>
          <a:noFill/>
          <a:ln>
            <a:noFill/>
          </a:ln>
        </p:spPr>
      </p:pic>
      <p:sp>
        <p:nvSpPr>
          <p:cNvPr id="491" name="Google Shape;491;p83"/>
          <p:cNvSpPr txBox="1"/>
          <p:nvPr/>
        </p:nvSpPr>
        <p:spPr>
          <a:xfrm>
            <a:off x="0" y="194734"/>
            <a:ext cx="9144000" cy="3000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500"/>
              <a:buFont typeface="Arial"/>
              <a:buNone/>
            </a:pPr>
            <a:r>
              <a:rPr b="1" i="0" lang="en" sz="1500" u="none" cap="none" strike="noStrike">
                <a:solidFill>
                  <a:srgbClr val="FFFFFF"/>
                </a:solidFill>
                <a:latin typeface="Arial"/>
                <a:ea typeface="Arial"/>
                <a:cs typeface="Arial"/>
                <a:sym typeface="Arial"/>
              </a:rPr>
              <a:t>Observing the Moon during the day at the Ki’kotemal Maya Community School in Guatemala</a:t>
            </a:r>
            <a:endParaRPr sz="1100"/>
          </a:p>
        </p:txBody>
      </p:sp>
      <p:pic>
        <p:nvPicPr>
          <p:cNvPr descr="A close up of the moon&#10;&#10;Description automatically generated" id="492" name="Google Shape;492;p83"/>
          <p:cNvPicPr preferRelativeResize="0"/>
          <p:nvPr/>
        </p:nvPicPr>
        <p:blipFill rotWithShape="1">
          <a:blip r:embed="rId4">
            <a:alphaModFix/>
          </a:blip>
          <a:srcRect b="0" l="0" r="0" t="0"/>
          <a:stretch/>
        </p:blipFill>
        <p:spPr>
          <a:xfrm>
            <a:off x="495584" y="496924"/>
            <a:ext cx="2675047" cy="2675047"/>
          </a:xfrm>
          <a:prstGeom prst="rect">
            <a:avLst/>
          </a:prstGeom>
          <a:noFill/>
          <a:ln>
            <a:noFill/>
          </a:ln>
        </p:spPr>
      </p:pic>
      <p:sp>
        <p:nvSpPr>
          <p:cNvPr id="493" name="Google Shape;493;p83"/>
          <p:cNvSpPr txBox="1"/>
          <p:nvPr/>
        </p:nvSpPr>
        <p:spPr>
          <a:xfrm>
            <a:off x="378725" y="3551830"/>
            <a:ext cx="2791800" cy="11466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i="0" lang="en" sz="1400" u="none" cap="none" strike="noStrike">
                <a:solidFill>
                  <a:srgbClr val="FF0000"/>
                </a:solidFill>
                <a:latin typeface="Arial"/>
                <a:ea typeface="Arial"/>
                <a:cs typeface="Arial"/>
                <a:sym typeface="Arial"/>
              </a:rPr>
              <a:t>Never Observe the Sun with a telescope or binoculars unless they have special solar filters – you can burn a hole in your retina!</a:t>
            </a:r>
            <a:endParaRPr sz="1100"/>
          </a:p>
        </p:txBody>
      </p:sp>
      <p:sp>
        <p:nvSpPr>
          <p:cNvPr id="494" name="Google Shape;494;p83"/>
          <p:cNvSpPr/>
          <p:nvPr/>
        </p:nvSpPr>
        <p:spPr>
          <a:xfrm>
            <a:off x="60178" y="3214288"/>
            <a:ext cx="3429000" cy="1783080"/>
          </a:xfrm>
          <a:prstGeom prst="cloud">
            <a:avLst/>
          </a:prstGeom>
          <a:solidFill>
            <a:srgbClr val="E71224">
              <a:alpha val="4710"/>
            </a:srgbClr>
          </a:solidFill>
          <a:ln cap="flat" cmpd="sng" w="18000">
            <a:solidFill>
              <a:srgbClr val="E71224"/>
            </a:solidFill>
            <a:prstDash val="solid"/>
            <a:round/>
            <a:headEnd len="sm" w="sm" type="none"/>
            <a:tailEnd len="sm" w="sm" type="none"/>
          </a:ln>
        </p:spPr>
        <p:txBody>
          <a:bodyPr anchorCtr="1" anchor="ctr" bIns="34275" lIns="68575" spcFirstLastPara="1" rIns="68575" wrap="square" tIns="34275">
            <a:noAutofit/>
          </a:bodyPr>
          <a:lstStyle/>
          <a:p>
            <a:pPr indent="0" lvl="0" marL="0" marR="0" rtl="0" algn="l">
              <a:spcBef>
                <a:spcPts val="0"/>
              </a:spcBef>
              <a:spcAft>
                <a:spcPts val="0"/>
              </a:spcAft>
              <a:buNone/>
            </a:pPr>
            <a:r>
              <a:t/>
            </a:r>
            <a:endParaRPr sz="1400">
              <a:solidFill>
                <a:srgbClr val="E71224"/>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sp>
        <p:nvSpPr>
          <p:cNvPr id="500" name="Google Shape;500;p84"/>
          <p:cNvSpPr/>
          <p:nvPr/>
        </p:nvSpPr>
        <p:spPr>
          <a:xfrm>
            <a:off x="1143857" y="0"/>
            <a:ext cx="6856200" cy="5143500"/>
          </a:xfrm>
          <a:prstGeom prst="rect">
            <a:avLst/>
          </a:prstGeom>
          <a:no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id="501" name="Google Shape;501;p84"/>
          <p:cNvPicPr preferRelativeResize="0"/>
          <p:nvPr/>
        </p:nvPicPr>
        <p:blipFill rotWithShape="1">
          <a:blip r:embed="rId3">
            <a:alphaModFix/>
          </a:blip>
          <a:srcRect b="0" l="0" r="0" t="2619"/>
          <a:stretch/>
        </p:blipFill>
        <p:spPr>
          <a:xfrm>
            <a:off x="0" y="962"/>
            <a:ext cx="6857986" cy="5142539"/>
          </a:xfrm>
          <a:prstGeom prst="rect">
            <a:avLst/>
          </a:prstGeom>
          <a:noFill/>
          <a:ln>
            <a:noFill/>
          </a:ln>
        </p:spPr>
      </p:pic>
      <p:sp>
        <p:nvSpPr>
          <p:cNvPr id="502" name="Google Shape;502;p84"/>
          <p:cNvSpPr txBox="1"/>
          <p:nvPr/>
        </p:nvSpPr>
        <p:spPr>
          <a:xfrm>
            <a:off x="6972300" y="1059797"/>
            <a:ext cx="2171700" cy="30246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2400"/>
              <a:buFont typeface="Arial"/>
              <a:buNone/>
            </a:pPr>
            <a:r>
              <a:rPr b="1" lang="en" sz="2400">
                <a:solidFill>
                  <a:srgbClr val="FFFFFF"/>
                </a:solidFill>
                <a:latin typeface="Arial"/>
                <a:ea typeface="Arial"/>
                <a:cs typeface="Arial"/>
                <a:sym typeface="Arial"/>
              </a:rPr>
              <a:t>K’iche’ Mayan Language Astronomy Books for Children Written by K’iche’ Maya People</a:t>
            </a:r>
            <a:endParaRPr b="1" i="0" sz="2400" u="none" cap="none" strike="noStrike">
              <a:solidFill>
                <a:srgbClr val="FFFFFF"/>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6" name="Shape 506"/>
        <p:cNvGrpSpPr/>
        <p:nvPr/>
      </p:nvGrpSpPr>
      <p:grpSpPr>
        <a:xfrm>
          <a:off x="0" y="0"/>
          <a:ext cx="0" cy="0"/>
          <a:chOff x="0" y="0"/>
          <a:chExt cx="0" cy="0"/>
        </a:xfrm>
      </p:grpSpPr>
      <p:pic>
        <p:nvPicPr>
          <p:cNvPr descr="A close-up of a book&#10;&#10;Description automatically generated" id="507" name="Google Shape;507;p85"/>
          <p:cNvPicPr preferRelativeResize="0"/>
          <p:nvPr/>
        </p:nvPicPr>
        <p:blipFill rotWithShape="1">
          <a:blip r:embed="rId3">
            <a:alphaModFix/>
          </a:blip>
          <a:srcRect b="0" l="0" r="0" t="0"/>
          <a:stretch/>
        </p:blipFill>
        <p:spPr>
          <a:xfrm>
            <a:off x="2604051" y="-5919"/>
            <a:ext cx="3935897" cy="5149418"/>
          </a:xfrm>
          <a:prstGeom prst="rect">
            <a:avLst/>
          </a:prstGeom>
          <a:noFill/>
          <a:ln>
            <a:noFill/>
          </a:ln>
        </p:spPr>
      </p:pic>
      <p:sp>
        <p:nvSpPr>
          <p:cNvPr id="508" name="Google Shape;508;p85"/>
          <p:cNvSpPr txBox="1"/>
          <p:nvPr/>
        </p:nvSpPr>
        <p:spPr>
          <a:xfrm>
            <a:off x="6706772" y="2130209"/>
            <a:ext cx="2322900" cy="8082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2400"/>
              <a:buFont typeface="Arial"/>
              <a:buNone/>
            </a:pPr>
            <a:r>
              <a:rPr b="1" i="0" lang="en" sz="2400" u="none" cap="none" strike="noStrike">
                <a:solidFill>
                  <a:srgbClr val="FFFFFF"/>
                </a:solidFill>
                <a:latin typeface="Arial"/>
                <a:ea typeface="Arial"/>
                <a:cs typeface="Arial"/>
                <a:sym typeface="Arial"/>
              </a:rPr>
              <a:t>Maya Astronomer</a:t>
            </a:r>
            <a:endParaRPr sz="11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2" name="Shape 512"/>
        <p:cNvGrpSpPr/>
        <p:nvPr/>
      </p:nvGrpSpPr>
      <p:grpSpPr>
        <a:xfrm>
          <a:off x="0" y="0"/>
          <a:ext cx="0" cy="0"/>
          <a:chOff x="0" y="0"/>
          <a:chExt cx="0" cy="0"/>
        </a:xfrm>
      </p:grpSpPr>
      <p:pic>
        <p:nvPicPr>
          <p:cNvPr descr="A circular pattern with symbols&#10;&#10;Description automatically generated with medium confidence" id="513" name="Google Shape;513;p86"/>
          <p:cNvPicPr preferRelativeResize="0"/>
          <p:nvPr/>
        </p:nvPicPr>
        <p:blipFill rotWithShape="1">
          <a:blip r:embed="rId3">
            <a:alphaModFix/>
          </a:blip>
          <a:srcRect b="0" l="0" r="0" t="0"/>
          <a:stretch/>
        </p:blipFill>
        <p:spPr>
          <a:xfrm>
            <a:off x="0" y="0"/>
            <a:ext cx="6170144" cy="5143500"/>
          </a:xfrm>
          <a:prstGeom prst="rect">
            <a:avLst/>
          </a:prstGeom>
          <a:noFill/>
          <a:ln>
            <a:noFill/>
          </a:ln>
        </p:spPr>
      </p:pic>
      <p:sp>
        <p:nvSpPr>
          <p:cNvPr id="514" name="Google Shape;514;p86"/>
          <p:cNvSpPr txBox="1"/>
          <p:nvPr/>
        </p:nvSpPr>
        <p:spPr>
          <a:xfrm>
            <a:off x="6523892" y="2167793"/>
            <a:ext cx="2322900" cy="8082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2400"/>
              <a:buFont typeface="Arial"/>
              <a:buNone/>
            </a:pPr>
            <a:r>
              <a:rPr b="1" i="0" lang="en" sz="2400" u="none" cap="none" strike="noStrike">
                <a:solidFill>
                  <a:srgbClr val="FFFFFF"/>
                </a:solidFill>
                <a:latin typeface="Arial"/>
                <a:ea typeface="Arial"/>
                <a:cs typeface="Arial"/>
                <a:sym typeface="Arial"/>
              </a:rPr>
              <a:t>Maya Calendars</a:t>
            </a:r>
            <a:endParaRPr sz="11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8" name="Shape 518"/>
        <p:cNvGrpSpPr/>
        <p:nvPr/>
      </p:nvGrpSpPr>
      <p:grpSpPr>
        <a:xfrm>
          <a:off x="0" y="0"/>
          <a:ext cx="0" cy="0"/>
          <a:chOff x="0" y="0"/>
          <a:chExt cx="0" cy="0"/>
        </a:xfrm>
      </p:grpSpPr>
      <p:pic>
        <p:nvPicPr>
          <p:cNvPr descr="A close-up of a book&#10;&#10;Description automatically generated" id="519" name="Google Shape;519;p87"/>
          <p:cNvPicPr preferRelativeResize="0"/>
          <p:nvPr/>
        </p:nvPicPr>
        <p:blipFill rotWithShape="1">
          <a:blip r:embed="rId3">
            <a:alphaModFix/>
          </a:blip>
          <a:srcRect b="0" l="0" r="0" t="0"/>
          <a:stretch/>
        </p:blipFill>
        <p:spPr>
          <a:xfrm>
            <a:off x="0" y="0"/>
            <a:ext cx="7277504" cy="5143499"/>
          </a:xfrm>
          <a:prstGeom prst="rect">
            <a:avLst/>
          </a:prstGeom>
          <a:noFill/>
          <a:ln>
            <a:noFill/>
          </a:ln>
        </p:spPr>
      </p:pic>
      <p:sp>
        <p:nvSpPr>
          <p:cNvPr id="520" name="Google Shape;520;p87"/>
          <p:cNvSpPr txBox="1"/>
          <p:nvPr/>
        </p:nvSpPr>
        <p:spPr>
          <a:xfrm>
            <a:off x="2286000" y="2435735"/>
            <a:ext cx="4572000" cy="28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400">
                <a:solidFill>
                  <a:schemeClr val="dk1"/>
                </a:solidFill>
                <a:latin typeface="Arial"/>
                <a:ea typeface="Arial"/>
                <a:cs typeface="Arial"/>
                <a:sym typeface="Arial"/>
              </a:rPr>
              <a:t> </a:t>
            </a:r>
            <a:endParaRPr sz="1100"/>
          </a:p>
        </p:txBody>
      </p:sp>
      <p:sp>
        <p:nvSpPr>
          <p:cNvPr id="521" name="Google Shape;521;p87"/>
          <p:cNvSpPr txBox="1"/>
          <p:nvPr/>
        </p:nvSpPr>
        <p:spPr>
          <a:xfrm>
            <a:off x="2286000" y="2435735"/>
            <a:ext cx="4572000" cy="28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400">
                <a:solidFill>
                  <a:schemeClr val="dk1"/>
                </a:solidFill>
                <a:latin typeface="Arial"/>
                <a:ea typeface="Arial"/>
                <a:cs typeface="Arial"/>
                <a:sym typeface="Arial"/>
              </a:rPr>
              <a:t> </a:t>
            </a:r>
            <a:endParaRPr sz="1100"/>
          </a:p>
        </p:txBody>
      </p:sp>
      <p:sp>
        <p:nvSpPr>
          <p:cNvPr id="522" name="Google Shape;522;p87"/>
          <p:cNvSpPr txBox="1"/>
          <p:nvPr/>
        </p:nvSpPr>
        <p:spPr>
          <a:xfrm>
            <a:off x="7381142" y="1983128"/>
            <a:ext cx="1682700" cy="11775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2400"/>
              <a:buFont typeface="Arial"/>
              <a:buNone/>
            </a:pPr>
            <a:r>
              <a:rPr b="1" i="0" lang="en" sz="2400" u="none" cap="none" strike="noStrike">
                <a:solidFill>
                  <a:srgbClr val="FFFFFF"/>
                </a:solidFill>
                <a:latin typeface="Arial"/>
                <a:ea typeface="Arial"/>
                <a:cs typeface="Arial"/>
                <a:sym typeface="Arial"/>
              </a:rPr>
              <a:t>Maya Eclipse Tables</a:t>
            </a:r>
            <a:endParaRPr sz="11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6" name="Shape 526"/>
        <p:cNvGrpSpPr/>
        <p:nvPr/>
      </p:nvGrpSpPr>
      <p:grpSpPr>
        <a:xfrm>
          <a:off x="0" y="0"/>
          <a:ext cx="0" cy="0"/>
          <a:chOff x="0" y="0"/>
          <a:chExt cx="0" cy="0"/>
        </a:xfrm>
      </p:grpSpPr>
      <p:pic>
        <p:nvPicPr>
          <p:cNvPr descr="A close-up of a painting&#10;&#10;Description automatically generated" id="527" name="Google Shape;527;p88"/>
          <p:cNvPicPr preferRelativeResize="0"/>
          <p:nvPr/>
        </p:nvPicPr>
        <p:blipFill rotWithShape="1">
          <a:blip r:embed="rId3">
            <a:alphaModFix/>
          </a:blip>
          <a:srcRect b="0" l="14373" r="12290" t="0"/>
          <a:stretch/>
        </p:blipFill>
        <p:spPr>
          <a:xfrm>
            <a:off x="11430" y="0"/>
            <a:ext cx="5657849" cy="5143500"/>
          </a:xfrm>
          <a:prstGeom prst="rect">
            <a:avLst/>
          </a:prstGeom>
          <a:noFill/>
          <a:ln>
            <a:noFill/>
          </a:ln>
        </p:spPr>
      </p:pic>
      <p:sp>
        <p:nvSpPr>
          <p:cNvPr id="528" name="Google Shape;528;p88"/>
          <p:cNvSpPr txBox="1"/>
          <p:nvPr/>
        </p:nvSpPr>
        <p:spPr>
          <a:xfrm>
            <a:off x="5669280" y="1983128"/>
            <a:ext cx="3463200" cy="11775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2400"/>
              <a:buFont typeface="Arial"/>
              <a:buNone/>
            </a:pPr>
            <a:r>
              <a:rPr b="1" lang="en" sz="2400">
                <a:solidFill>
                  <a:srgbClr val="FFFFFF"/>
                </a:solidFill>
                <a:latin typeface="Arial"/>
                <a:ea typeface="Arial"/>
                <a:cs typeface="Arial"/>
                <a:sym typeface="Arial"/>
              </a:rPr>
              <a:t>The Sun and the Moon in the Popol Vuj </a:t>
            </a:r>
            <a:br>
              <a:rPr b="1" lang="en" sz="2400">
                <a:solidFill>
                  <a:srgbClr val="FFFFFF"/>
                </a:solidFill>
                <a:latin typeface="Arial"/>
                <a:ea typeface="Arial"/>
                <a:cs typeface="Arial"/>
                <a:sym typeface="Arial"/>
              </a:rPr>
            </a:br>
            <a:r>
              <a:rPr b="1" lang="en" sz="2400">
                <a:solidFill>
                  <a:srgbClr val="FFFFFF"/>
                </a:solidFill>
                <a:latin typeface="Arial"/>
                <a:ea typeface="Arial"/>
                <a:cs typeface="Arial"/>
                <a:sym typeface="Arial"/>
              </a:rPr>
              <a:t>Maya Origin Story</a:t>
            </a:r>
            <a:endParaRPr b="1" i="0" sz="2400" u="none" cap="none" strike="noStrike">
              <a:solidFill>
                <a:srgbClr val="FFFFFF"/>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2" name="Shape 532"/>
        <p:cNvGrpSpPr/>
        <p:nvPr/>
      </p:nvGrpSpPr>
      <p:grpSpPr>
        <a:xfrm>
          <a:off x="0" y="0"/>
          <a:ext cx="0" cy="0"/>
          <a:chOff x="0" y="0"/>
          <a:chExt cx="0" cy="0"/>
        </a:xfrm>
      </p:grpSpPr>
      <p:sp>
        <p:nvSpPr>
          <p:cNvPr id="533" name="Google Shape;533;p89"/>
          <p:cNvSpPr txBox="1"/>
          <p:nvPr/>
        </p:nvSpPr>
        <p:spPr>
          <a:xfrm>
            <a:off x="5529796" y="1901762"/>
            <a:ext cx="3463200" cy="11775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2400"/>
              <a:buFont typeface="Arial"/>
              <a:buNone/>
            </a:pPr>
            <a:r>
              <a:rPr b="1" lang="en" sz="2400">
                <a:solidFill>
                  <a:srgbClr val="FFFFFF"/>
                </a:solidFill>
                <a:latin typeface="Arial"/>
                <a:ea typeface="Arial"/>
                <a:cs typeface="Arial"/>
                <a:sym typeface="Arial"/>
              </a:rPr>
              <a:t>A Maya Funerary Plate is an Astronomical Chart</a:t>
            </a:r>
            <a:endParaRPr b="1" i="0" sz="2400" u="none" cap="none" strike="noStrike">
              <a:solidFill>
                <a:srgbClr val="FFFFFF"/>
              </a:solidFill>
              <a:latin typeface="Arial"/>
              <a:ea typeface="Arial"/>
              <a:cs typeface="Arial"/>
              <a:sym typeface="Arial"/>
            </a:endParaRPr>
          </a:p>
        </p:txBody>
      </p:sp>
      <p:pic>
        <p:nvPicPr>
          <p:cNvPr id="534" name="Google Shape;534;p89"/>
          <p:cNvPicPr preferRelativeResize="0"/>
          <p:nvPr/>
        </p:nvPicPr>
        <p:blipFill rotWithShape="1">
          <a:blip r:embed="rId3">
            <a:alphaModFix/>
          </a:blip>
          <a:srcRect b="0" l="0" r="0" t="0"/>
          <a:stretch/>
        </p:blipFill>
        <p:spPr>
          <a:xfrm>
            <a:off x="247067" y="0"/>
            <a:ext cx="5069757" cy="514349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sp>
        <p:nvSpPr>
          <p:cNvPr id="414" name="Google Shape;414;p72"/>
          <p:cNvSpPr txBox="1"/>
          <p:nvPr>
            <p:ph idx="2" type="body"/>
          </p:nvPr>
        </p:nvSpPr>
        <p:spPr>
          <a:xfrm>
            <a:off x="3267725" y="783250"/>
            <a:ext cx="5876400" cy="3576900"/>
          </a:xfrm>
          <a:prstGeom prst="rect">
            <a:avLst/>
          </a:prstGeom>
          <a:noFill/>
          <a:ln>
            <a:noFill/>
          </a:ln>
        </p:spPr>
        <p:txBody>
          <a:bodyPr anchorCtr="0" anchor="t" bIns="34275" lIns="68575" spcFirstLastPara="1" rIns="68575" wrap="square" tIns="34275">
            <a:normAutofit fontScale="70000"/>
          </a:bodyPr>
          <a:lstStyle/>
          <a:p>
            <a:pPr indent="-173355" lvl="0" marL="177800" rtl="0" algn="l">
              <a:lnSpc>
                <a:spcPct val="140000"/>
              </a:lnSpc>
              <a:spcBef>
                <a:spcPts val="0"/>
              </a:spcBef>
              <a:spcAft>
                <a:spcPts val="0"/>
              </a:spcAft>
              <a:buClr>
                <a:schemeClr val="dk1"/>
              </a:buClr>
              <a:buSzPct val="100000"/>
              <a:buChar char="●"/>
            </a:pPr>
            <a:r>
              <a:rPr lang="en" sz="3900">
                <a:latin typeface="Atkinson Hyperlegible"/>
                <a:ea typeface="Atkinson Hyperlegible"/>
                <a:cs typeface="Atkinson Hyperlegible"/>
                <a:sym typeface="Atkinson Hyperlegible"/>
              </a:rPr>
              <a:t>Introduction/Icebreaker</a:t>
            </a:r>
            <a:endParaRPr sz="1600"/>
          </a:p>
          <a:p>
            <a:pPr indent="-173355" lvl="0" marL="177800" rtl="0" algn="l">
              <a:lnSpc>
                <a:spcPct val="140000"/>
              </a:lnSpc>
              <a:spcBef>
                <a:spcPts val="800"/>
              </a:spcBef>
              <a:spcAft>
                <a:spcPts val="0"/>
              </a:spcAft>
              <a:buClr>
                <a:schemeClr val="dk1"/>
              </a:buClr>
              <a:buSzPct val="100000"/>
              <a:buChar char="●"/>
            </a:pPr>
            <a:r>
              <a:rPr lang="en" sz="3900"/>
              <a:t>Viewing Eclipses Through Cultural Lenses with Dr. Isabel Hawkins</a:t>
            </a:r>
            <a:endParaRPr sz="3900"/>
          </a:p>
          <a:p>
            <a:pPr indent="-173355" lvl="0" marL="177800" rtl="0" algn="l">
              <a:lnSpc>
                <a:spcPct val="140000"/>
              </a:lnSpc>
              <a:spcBef>
                <a:spcPts val="800"/>
              </a:spcBef>
              <a:spcAft>
                <a:spcPts val="0"/>
              </a:spcAft>
              <a:buClr>
                <a:schemeClr val="dk1"/>
              </a:buClr>
              <a:buSzPct val="100000"/>
              <a:buChar char="●"/>
            </a:pPr>
            <a:r>
              <a:rPr lang="en" sz="3900"/>
              <a:t>Resources for Your Library</a:t>
            </a:r>
            <a:endParaRPr sz="3900"/>
          </a:p>
          <a:p>
            <a:pPr indent="-173355" lvl="0" marL="177800" rtl="0" algn="l">
              <a:lnSpc>
                <a:spcPct val="140000"/>
              </a:lnSpc>
              <a:spcBef>
                <a:spcPts val="1200"/>
              </a:spcBef>
              <a:spcAft>
                <a:spcPts val="1200"/>
              </a:spcAft>
              <a:buClr>
                <a:schemeClr val="dk1"/>
              </a:buClr>
              <a:buSzPct val="100000"/>
              <a:buChar char="●"/>
            </a:pPr>
            <a:r>
              <a:rPr lang="en" sz="3900">
                <a:latin typeface="Atkinson Hyperlegible"/>
                <a:ea typeface="Atkinson Hyperlegible"/>
                <a:cs typeface="Atkinson Hyperlegible"/>
                <a:sym typeface="Atkinson Hyperlegible"/>
              </a:rPr>
              <a:t>Q&amp;A</a:t>
            </a:r>
            <a:endParaRPr sz="1600"/>
          </a:p>
        </p:txBody>
      </p:sp>
      <p:sp>
        <p:nvSpPr>
          <p:cNvPr id="415" name="Google Shape;415;p72"/>
          <p:cNvSpPr txBox="1"/>
          <p:nvPr>
            <p:ph type="title"/>
          </p:nvPr>
        </p:nvSpPr>
        <p:spPr>
          <a:xfrm>
            <a:off x="-350875" y="-91708"/>
            <a:ext cx="3618600" cy="5326800"/>
          </a:xfrm>
          <a:prstGeom prst="rect">
            <a:avLst/>
          </a:prstGeom>
          <a:blipFill rotWithShape="1">
            <a:blip r:embed="rId3">
              <a:alphaModFix/>
            </a:blip>
            <a:stretch>
              <a:fillRect b="0" l="0" r="0" t="0"/>
            </a:stretch>
          </a:blipFill>
          <a:ln>
            <a:noFill/>
          </a:ln>
        </p:spPr>
        <p:txBody>
          <a:bodyPr anchorCtr="0" anchor="ctr" bIns="34275" lIns="754375" spcFirstLastPara="1" rIns="274325" wrap="square" tIns="34275">
            <a:normAutofit/>
          </a:bodyPr>
          <a:lstStyle/>
          <a:p>
            <a:pPr indent="0" lvl="0" marL="0" rtl="0" algn="l">
              <a:lnSpc>
                <a:spcPct val="90000"/>
              </a:lnSpc>
              <a:spcBef>
                <a:spcPts val="0"/>
              </a:spcBef>
              <a:spcAft>
                <a:spcPts val="0"/>
              </a:spcAft>
              <a:buClr>
                <a:schemeClr val="lt1"/>
              </a:buClr>
              <a:buSzPts val="3300"/>
              <a:buFont typeface="Fira Sans"/>
              <a:buNone/>
            </a:pPr>
            <a:r>
              <a:rPr lang="en"/>
              <a:t>Agenda</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8" name="Shape 538"/>
        <p:cNvGrpSpPr/>
        <p:nvPr/>
      </p:nvGrpSpPr>
      <p:grpSpPr>
        <a:xfrm>
          <a:off x="0" y="0"/>
          <a:ext cx="0" cy="0"/>
          <a:chOff x="0" y="0"/>
          <a:chExt cx="0" cy="0"/>
        </a:xfrm>
      </p:grpSpPr>
      <p:sp>
        <p:nvSpPr>
          <p:cNvPr id="539" name="Google Shape;539;p90"/>
          <p:cNvSpPr txBox="1"/>
          <p:nvPr/>
        </p:nvSpPr>
        <p:spPr>
          <a:xfrm>
            <a:off x="0" y="88460"/>
            <a:ext cx="9144000" cy="4386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2400"/>
              <a:buFont typeface="Arial"/>
              <a:buNone/>
            </a:pPr>
            <a:r>
              <a:rPr b="1" lang="en" sz="2400">
                <a:solidFill>
                  <a:srgbClr val="FFFFFF"/>
                </a:solidFill>
                <a:latin typeface="Arial"/>
                <a:ea typeface="Arial"/>
                <a:cs typeface="Arial"/>
                <a:sym typeface="Arial"/>
              </a:rPr>
              <a:t>A Maya Vase is an Astronomical Chart</a:t>
            </a:r>
            <a:endParaRPr b="1" i="0" sz="2400" u="none" cap="none" strike="noStrike">
              <a:solidFill>
                <a:srgbClr val="FFFFFF"/>
              </a:solidFill>
              <a:latin typeface="Arial"/>
              <a:ea typeface="Arial"/>
              <a:cs typeface="Arial"/>
              <a:sym typeface="Arial"/>
            </a:endParaRPr>
          </a:p>
        </p:txBody>
      </p:sp>
      <p:pic>
        <p:nvPicPr>
          <p:cNvPr id="540" name="Google Shape;540;p90"/>
          <p:cNvPicPr preferRelativeResize="0"/>
          <p:nvPr/>
        </p:nvPicPr>
        <p:blipFill rotWithShape="1">
          <a:blip r:embed="rId3">
            <a:alphaModFix/>
          </a:blip>
          <a:srcRect b="5679" l="1610" r="3087" t="4593"/>
          <a:stretch/>
        </p:blipFill>
        <p:spPr>
          <a:xfrm>
            <a:off x="1" y="778790"/>
            <a:ext cx="9143998" cy="436471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 name="Shape 544"/>
        <p:cNvGrpSpPr/>
        <p:nvPr/>
      </p:nvGrpSpPr>
      <p:grpSpPr>
        <a:xfrm>
          <a:off x="0" y="0"/>
          <a:ext cx="0" cy="0"/>
          <a:chOff x="0" y="0"/>
          <a:chExt cx="0" cy="0"/>
        </a:xfrm>
      </p:grpSpPr>
      <p:pic>
        <p:nvPicPr>
          <p:cNvPr descr="A solar eclipse in the sky&#10;&#10;Description automatically generated with medium confidence" id="545" name="Google Shape;545;p91"/>
          <p:cNvPicPr preferRelativeResize="0"/>
          <p:nvPr/>
        </p:nvPicPr>
        <p:blipFill rotWithShape="1">
          <a:blip r:embed="rId3">
            <a:alphaModFix/>
          </a:blip>
          <a:srcRect b="0" l="0" r="0" t="0"/>
          <a:stretch/>
        </p:blipFill>
        <p:spPr>
          <a:xfrm>
            <a:off x="0" y="-285750"/>
            <a:ext cx="9143998" cy="6096002"/>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F7F7F"/>
        </a:solidFill>
      </p:bgPr>
    </p:bg>
    <p:spTree>
      <p:nvGrpSpPr>
        <p:cNvPr id="550" name="Shape 550"/>
        <p:cNvGrpSpPr/>
        <p:nvPr/>
      </p:nvGrpSpPr>
      <p:grpSpPr>
        <a:xfrm>
          <a:off x="0" y="0"/>
          <a:ext cx="0" cy="0"/>
          <a:chOff x="0" y="0"/>
          <a:chExt cx="0" cy="0"/>
        </a:xfrm>
      </p:grpSpPr>
      <p:pic>
        <p:nvPicPr>
          <p:cNvPr id="551" name="Google Shape;551;p92"/>
          <p:cNvPicPr preferRelativeResize="0"/>
          <p:nvPr/>
        </p:nvPicPr>
        <p:blipFill rotWithShape="1">
          <a:blip r:embed="rId3">
            <a:alphaModFix/>
          </a:blip>
          <a:srcRect b="2008" l="0" r="0" t="0"/>
          <a:stretch/>
        </p:blipFill>
        <p:spPr>
          <a:xfrm>
            <a:off x="4632325" y="8"/>
            <a:ext cx="4511675" cy="2940033"/>
          </a:xfrm>
          <a:custGeom>
            <a:rect b="b" l="l" r="r" t="t"/>
            <a:pathLst>
              <a:path extrusionOk="0" h="3920044" w="6015567">
                <a:moveTo>
                  <a:pt x="0" y="0"/>
                </a:moveTo>
                <a:lnTo>
                  <a:pt x="6015567" y="0"/>
                </a:lnTo>
                <a:lnTo>
                  <a:pt x="6015567" y="3920044"/>
                </a:lnTo>
                <a:lnTo>
                  <a:pt x="2469659" y="3920044"/>
                </a:lnTo>
                <a:lnTo>
                  <a:pt x="2469659" y="3103224"/>
                </a:lnTo>
                <a:lnTo>
                  <a:pt x="0" y="3103224"/>
                </a:lnTo>
                <a:close/>
              </a:path>
            </a:pathLst>
          </a:custGeom>
          <a:noFill/>
          <a:ln>
            <a:noFill/>
          </a:ln>
        </p:spPr>
      </p:pic>
      <p:pic>
        <p:nvPicPr>
          <p:cNvPr id="552" name="Google Shape;552;p92"/>
          <p:cNvPicPr preferRelativeResize="0"/>
          <p:nvPr/>
        </p:nvPicPr>
        <p:blipFill rotWithShape="1">
          <a:blip r:embed="rId4">
            <a:alphaModFix/>
          </a:blip>
          <a:srcRect b="7" l="0" r="0" t="21133"/>
          <a:stretch/>
        </p:blipFill>
        <p:spPr>
          <a:xfrm>
            <a:off x="15" y="3052482"/>
            <a:ext cx="2651483" cy="2091017"/>
          </a:xfrm>
          <a:prstGeom prst="rect">
            <a:avLst/>
          </a:prstGeom>
          <a:noFill/>
          <a:ln>
            <a:noFill/>
          </a:ln>
        </p:spPr>
      </p:pic>
      <p:pic>
        <p:nvPicPr>
          <p:cNvPr id="553" name="Google Shape;553;p92"/>
          <p:cNvPicPr preferRelativeResize="0"/>
          <p:nvPr/>
        </p:nvPicPr>
        <p:blipFill rotWithShape="1">
          <a:blip r:embed="rId5">
            <a:alphaModFix/>
          </a:blip>
          <a:srcRect b="12565" l="0" r="0" t="6626"/>
          <a:stretch/>
        </p:blipFill>
        <p:spPr>
          <a:xfrm>
            <a:off x="2772149" y="2442882"/>
            <a:ext cx="3591820" cy="2700618"/>
          </a:xfrm>
          <a:prstGeom prst="rect">
            <a:avLst/>
          </a:prstGeom>
          <a:noFill/>
          <a:ln>
            <a:noFill/>
          </a:ln>
        </p:spPr>
      </p:pic>
      <p:pic>
        <p:nvPicPr>
          <p:cNvPr id="554" name="Google Shape;554;p92"/>
          <p:cNvPicPr preferRelativeResize="0"/>
          <p:nvPr/>
        </p:nvPicPr>
        <p:blipFill rotWithShape="1">
          <a:blip r:embed="rId6">
            <a:alphaModFix/>
          </a:blip>
          <a:srcRect b="12230" l="0" r="0" t="592"/>
          <a:stretch/>
        </p:blipFill>
        <p:spPr>
          <a:xfrm>
            <a:off x="1" y="8"/>
            <a:ext cx="4511675" cy="2940033"/>
          </a:xfrm>
          <a:custGeom>
            <a:rect b="b" l="l" r="r" t="t"/>
            <a:pathLst>
              <a:path extrusionOk="0" h="3920044" w="6015567">
                <a:moveTo>
                  <a:pt x="0" y="0"/>
                </a:moveTo>
                <a:lnTo>
                  <a:pt x="6015567" y="0"/>
                </a:lnTo>
                <a:lnTo>
                  <a:pt x="6015567" y="3103224"/>
                </a:lnTo>
                <a:lnTo>
                  <a:pt x="3545908" y="3103224"/>
                </a:lnTo>
                <a:lnTo>
                  <a:pt x="3545908" y="3920044"/>
                </a:lnTo>
                <a:lnTo>
                  <a:pt x="0" y="3920044"/>
                </a:lnTo>
                <a:close/>
              </a:path>
            </a:pathLst>
          </a:custGeom>
          <a:noFill/>
          <a:ln>
            <a:noFill/>
          </a:ln>
        </p:spPr>
      </p:pic>
      <p:pic>
        <p:nvPicPr>
          <p:cNvPr descr="NASA’s Perseverance Mars rover used its Mastcam-Z camera system to shoot video of Phobos, one of Mars’ two moons, eclipsing the Sun. It’s the most zoomed-in, highest frame-rate observation of a Phobos solar eclipse ever taken from the Martian surface.&#10;&#10;Several Mars rovers have observed Phobos crossing in front of the Sun over the past 18 years. Spirit and Opportunity made the first observations back in 2004; Curiosity in 2019 was the first to record video of the event. Each time these eclipses are observed, they allow scientists to measure subtle shifts in Phobos’ orbit over time. The moon’s tidal forces pull on the deep interior of the Red Planet, as well as its crust and mantle; studying how much Phobos shifts over time reveals something about how resistant the crust and mantle are, and thus what kinds of materials they’re made of.&#10;&#10;The Mars 2020 Perseverance mission is part of NASA’s Moon to Mars exploration approach, which includes Artemis missions to the Moon that will help prepare for human exploration of the Red Planet.&#10;&#10;Credit: NASA/JPL-Caltech/ASU/MSSS/SSI" id="555" name="Google Shape;555;p92" title="NASA's Perseverance Rover Sees Solar Eclipse on Mars">
            <a:hlinkClick r:id="rId7"/>
          </p:cNvPr>
          <p:cNvPicPr preferRelativeResize="0"/>
          <p:nvPr/>
        </p:nvPicPr>
        <p:blipFill rotWithShape="1">
          <a:blip r:embed="rId8">
            <a:alphaModFix/>
          </a:blip>
          <a:srcRect b="0" l="14630" r="13828" t="0"/>
          <a:stretch/>
        </p:blipFill>
        <p:spPr>
          <a:xfrm>
            <a:off x="6484621" y="3052482"/>
            <a:ext cx="2659380" cy="2091018"/>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9" name="Shape 559"/>
        <p:cNvGrpSpPr/>
        <p:nvPr/>
      </p:nvGrpSpPr>
      <p:grpSpPr>
        <a:xfrm>
          <a:off x="0" y="0"/>
          <a:ext cx="0" cy="0"/>
          <a:chOff x="0" y="0"/>
          <a:chExt cx="0" cy="0"/>
        </a:xfrm>
      </p:grpSpPr>
      <p:pic>
        <p:nvPicPr>
          <p:cNvPr descr="A solar eclipse in the sky&#10;&#10;Description automatically generated with medium confidence" id="560" name="Google Shape;560;p93"/>
          <p:cNvPicPr preferRelativeResize="0"/>
          <p:nvPr/>
        </p:nvPicPr>
        <p:blipFill rotWithShape="1">
          <a:blip r:embed="rId3">
            <a:alphaModFix/>
          </a:blip>
          <a:srcRect b="0" l="0" r="0" t="0"/>
          <a:stretch/>
        </p:blipFill>
        <p:spPr>
          <a:xfrm>
            <a:off x="0" y="-739140"/>
            <a:ext cx="9143998" cy="6096002"/>
          </a:xfrm>
          <a:prstGeom prst="rect">
            <a:avLst/>
          </a:prstGeom>
          <a:noFill/>
          <a:ln>
            <a:noFill/>
          </a:ln>
        </p:spPr>
      </p:pic>
      <p:cxnSp>
        <p:nvCxnSpPr>
          <p:cNvPr id="561" name="Google Shape;561;p93"/>
          <p:cNvCxnSpPr/>
          <p:nvPr/>
        </p:nvCxnSpPr>
        <p:spPr>
          <a:xfrm flipH="1" rot="10800000">
            <a:off x="867253" y="3230843"/>
            <a:ext cx="2971800" cy="1508700"/>
          </a:xfrm>
          <a:prstGeom prst="straightConnector1">
            <a:avLst/>
          </a:prstGeom>
          <a:noFill/>
          <a:ln cap="flat" cmpd="sng" w="44450">
            <a:solidFill>
              <a:srgbClr val="FF0000"/>
            </a:solidFill>
            <a:prstDash val="solid"/>
            <a:round/>
            <a:headEnd len="med" w="med" type="triangle"/>
            <a:tailEnd len="med" w="med" type="triangle"/>
          </a:ln>
        </p:spPr>
      </p:cxnSp>
      <p:sp>
        <p:nvSpPr>
          <p:cNvPr id="562" name="Google Shape;562;p93"/>
          <p:cNvSpPr txBox="1"/>
          <p:nvPr/>
        </p:nvSpPr>
        <p:spPr>
          <a:xfrm>
            <a:off x="2033826" y="4141155"/>
            <a:ext cx="2971800" cy="808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2400">
                <a:solidFill>
                  <a:srgbClr val="FF0000"/>
                </a:solidFill>
                <a:latin typeface="Arial"/>
                <a:ea typeface="Arial"/>
                <a:cs typeface="Arial"/>
                <a:sym typeface="Arial"/>
              </a:rPr>
              <a:t>View indirectly</a:t>
            </a:r>
            <a:br>
              <a:rPr b="1" lang="en" sz="2400">
                <a:solidFill>
                  <a:srgbClr val="FF0000"/>
                </a:solidFill>
                <a:latin typeface="Arial"/>
                <a:ea typeface="Arial"/>
                <a:cs typeface="Arial"/>
                <a:sym typeface="Arial"/>
              </a:rPr>
            </a:br>
            <a:r>
              <a:rPr b="1" lang="en" sz="2400">
                <a:solidFill>
                  <a:srgbClr val="FF0000"/>
                </a:solidFill>
                <a:latin typeface="Arial"/>
                <a:ea typeface="Arial"/>
                <a:cs typeface="Arial"/>
                <a:sym typeface="Arial"/>
              </a:rPr>
              <a:t> or with protection</a:t>
            </a:r>
            <a:endParaRPr b="1" sz="1400">
              <a:solidFill>
                <a:srgbClr val="FF0000"/>
              </a:solidFill>
              <a:latin typeface="Arial"/>
              <a:ea typeface="Arial"/>
              <a:cs typeface="Arial"/>
              <a:sym typeface="Arial"/>
            </a:endParaRPr>
          </a:p>
        </p:txBody>
      </p:sp>
      <p:sp>
        <p:nvSpPr>
          <p:cNvPr id="563" name="Google Shape;563;p93"/>
          <p:cNvSpPr txBox="1"/>
          <p:nvPr/>
        </p:nvSpPr>
        <p:spPr>
          <a:xfrm>
            <a:off x="3839053" y="235930"/>
            <a:ext cx="1177200" cy="8082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en" sz="2400">
                <a:solidFill>
                  <a:srgbClr val="00B050"/>
                </a:solidFill>
                <a:latin typeface="Arial"/>
                <a:ea typeface="Arial"/>
                <a:cs typeface="Arial"/>
                <a:sym typeface="Arial"/>
              </a:rPr>
              <a:t>Look up!</a:t>
            </a:r>
            <a:endParaRPr b="1" sz="1400">
              <a:solidFill>
                <a:srgbClr val="00B050"/>
              </a:solidFill>
              <a:latin typeface="Arial"/>
              <a:ea typeface="Arial"/>
              <a:cs typeface="Arial"/>
              <a:sym typeface="Arial"/>
            </a:endParaRPr>
          </a:p>
        </p:txBody>
      </p:sp>
      <p:cxnSp>
        <p:nvCxnSpPr>
          <p:cNvPr id="564" name="Google Shape;564;p93"/>
          <p:cNvCxnSpPr/>
          <p:nvPr/>
        </p:nvCxnSpPr>
        <p:spPr>
          <a:xfrm flipH="1" rot="10800000">
            <a:off x="5700713" y="959987"/>
            <a:ext cx="2971800" cy="1508700"/>
          </a:xfrm>
          <a:prstGeom prst="straightConnector1">
            <a:avLst/>
          </a:prstGeom>
          <a:noFill/>
          <a:ln cap="flat" cmpd="sng" w="44450">
            <a:solidFill>
              <a:srgbClr val="FF0000"/>
            </a:solidFill>
            <a:prstDash val="solid"/>
            <a:round/>
            <a:headEnd len="med" w="med" type="triangle"/>
            <a:tailEnd len="med" w="med" type="triangle"/>
          </a:ln>
        </p:spPr>
      </p:cxnSp>
      <p:cxnSp>
        <p:nvCxnSpPr>
          <p:cNvPr id="565" name="Google Shape;565;p93"/>
          <p:cNvCxnSpPr/>
          <p:nvPr/>
        </p:nvCxnSpPr>
        <p:spPr>
          <a:xfrm flipH="1" rot="10800000">
            <a:off x="3732611" y="987163"/>
            <a:ext cx="1390200" cy="533100"/>
          </a:xfrm>
          <a:prstGeom prst="straightConnector1">
            <a:avLst/>
          </a:prstGeom>
          <a:noFill/>
          <a:ln cap="flat" cmpd="sng" w="44450">
            <a:solidFill>
              <a:srgbClr val="00B050"/>
            </a:solidFill>
            <a:prstDash val="solid"/>
            <a:round/>
            <a:headEnd len="med" w="med" type="triangle"/>
            <a:tailEnd len="med" w="med" type="triangle"/>
          </a:ln>
        </p:spPr>
      </p:cxnSp>
      <p:sp>
        <p:nvSpPr>
          <p:cNvPr id="566" name="Google Shape;566;p93"/>
          <p:cNvSpPr txBox="1"/>
          <p:nvPr/>
        </p:nvSpPr>
        <p:spPr>
          <a:xfrm>
            <a:off x="6278640" y="2160029"/>
            <a:ext cx="2971800" cy="808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2400">
                <a:solidFill>
                  <a:srgbClr val="FF0000"/>
                </a:solidFill>
                <a:latin typeface="Arial"/>
                <a:ea typeface="Arial"/>
                <a:cs typeface="Arial"/>
                <a:sym typeface="Arial"/>
              </a:rPr>
              <a:t>View indirectly</a:t>
            </a:r>
            <a:br>
              <a:rPr b="1" lang="en" sz="2400">
                <a:solidFill>
                  <a:srgbClr val="FF0000"/>
                </a:solidFill>
                <a:latin typeface="Arial"/>
                <a:ea typeface="Arial"/>
                <a:cs typeface="Arial"/>
                <a:sym typeface="Arial"/>
              </a:rPr>
            </a:br>
            <a:r>
              <a:rPr b="1" lang="en" sz="2400">
                <a:solidFill>
                  <a:srgbClr val="FF0000"/>
                </a:solidFill>
                <a:latin typeface="Arial"/>
                <a:ea typeface="Arial"/>
                <a:cs typeface="Arial"/>
                <a:sym typeface="Arial"/>
              </a:rPr>
              <a:t> or with protection</a:t>
            </a:r>
            <a:endParaRPr b="1" sz="1400">
              <a:solidFill>
                <a:srgbClr val="FF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0" name="Shape 570"/>
        <p:cNvGrpSpPr/>
        <p:nvPr/>
      </p:nvGrpSpPr>
      <p:grpSpPr>
        <a:xfrm>
          <a:off x="0" y="0"/>
          <a:ext cx="0" cy="0"/>
          <a:chOff x="0" y="0"/>
          <a:chExt cx="0" cy="0"/>
        </a:xfrm>
      </p:grpSpPr>
      <p:pic>
        <p:nvPicPr>
          <p:cNvPr id="571" name="Google Shape;571;p94"/>
          <p:cNvPicPr preferRelativeResize="0"/>
          <p:nvPr/>
        </p:nvPicPr>
        <p:blipFill rotWithShape="1">
          <a:blip r:embed="rId3">
            <a:alphaModFix/>
          </a:blip>
          <a:srcRect b="0" l="0" r="0" t="0"/>
          <a:stretch/>
        </p:blipFill>
        <p:spPr>
          <a:xfrm>
            <a:off x="6052516" y="2920262"/>
            <a:ext cx="3091484" cy="2223237"/>
          </a:xfrm>
          <a:prstGeom prst="rect">
            <a:avLst/>
          </a:prstGeom>
          <a:noFill/>
          <a:ln>
            <a:noFill/>
          </a:ln>
        </p:spPr>
      </p:pic>
      <p:pic>
        <p:nvPicPr>
          <p:cNvPr descr="A person standing in front of a window&#10;&#10;Description automatically generated" id="572" name="Google Shape;572;p94"/>
          <p:cNvPicPr preferRelativeResize="0"/>
          <p:nvPr/>
        </p:nvPicPr>
        <p:blipFill rotWithShape="1">
          <a:blip r:embed="rId4">
            <a:alphaModFix/>
          </a:blip>
          <a:srcRect b="0" l="0" r="0" t="0"/>
          <a:stretch/>
        </p:blipFill>
        <p:spPr>
          <a:xfrm rot="-5400000">
            <a:off x="3337162" y="2494309"/>
            <a:ext cx="3027646" cy="2270735"/>
          </a:xfrm>
          <a:prstGeom prst="rect">
            <a:avLst/>
          </a:prstGeom>
          <a:noFill/>
          <a:ln>
            <a:noFill/>
          </a:ln>
        </p:spPr>
      </p:pic>
      <p:pic>
        <p:nvPicPr>
          <p:cNvPr descr="All About Solar Eclipses | Dyer | Vanderbilt University" id="573" name="Google Shape;573;p94"/>
          <p:cNvPicPr preferRelativeResize="0"/>
          <p:nvPr/>
        </p:nvPicPr>
        <p:blipFill rotWithShape="1">
          <a:blip r:embed="rId5">
            <a:alphaModFix/>
          </a:blip>
          <a:srcRect b="6469" l="45091" r="-465" t="34119"/>
          <a:stretch/>
        </p:blipFill>
        <p:spPr>
          <a:xfrm rot="-5400000">
            <a:off x="6313600" y="166485"/>
            <a:ext cx="2604110" cy="2617714"/>
          </a:xfrm>
          <a:prstGeom prst="rect">
            <a:avLst/>
          </a:prstGeom>
          <a:noFill/>
          <a:ln>
            <a:noFill/>
          </a:ln>
        </p:spPr>
      </p:pic>
      <p:pic>
        <p:nvPicPr>
          <p:cNvPr id="574" name="Google Shape;574;p94"/>
          <p:cNvPicPr preferRelativeResize="0"/>
          <p:nvPr/>
        </p:nvPicPr>
        <p:blipFill rotWithShape="1">
          <a:blip r:embed="rId6">
            <a:alphaModFix/>
          </a:blip>
          <a:srcRect b="8349" l="25357" r="18265" t="0"/>
          <a:stretch/>
        </p:blipFill>
        <p:spPr>
          <a:xfrm>
            <a:off x="0" y="1207238"/>
            <a:ext cx="3649455" cy="3936266"/>
          </a:xfrm>
          <a:prstGeom prst="rect">
            <a:avLst/>
          </a:prstGeom>
          <a:noFill/>
          <a:ln>
            <a:noFill/>
          </a:ln>
        </p:spPr>
      </p:pic>
      <p:pic>
        <p:nvPicPr>
          <p:cNvPr descr="Total, Partial, &amp; Annular Solar Eclipses | Exploratorium" id="575" name="Google Shape;575;p94"/>
          <p:cNvPicPr preferRelativeResize="0"/>
          <p:nvPr/>
        </p:nvPicPr>
        <p:blipFill rotWithShape="1">
          <a:blip r:embed="rId7">
            <a:alphaModFix/>
          </a:blip>
          <a:srcRect b="0" l="0" r="0" t="0"/>
          <a:stretch/>
        </p:blipFill>
        <p:spPr>
          <a:xfrm>
            <a:off x="3836573" y="348977"/>
            <a:ext cx="2028825" cy="1264444"/>
          </a:xfrm>
          <a:prstGeom prst="rect">
            <a:avLst/>
          </a:prstGeom>
          <a:noFill/>
          <a:ln>
            <a:noFill/>
          </a:ln>
        </p:spPr>
      </p:pic>
      <p:sp>
        <p:nvSpPr>
          <p:cNvPr id="576" name="Google Shape;576;p94"/>
          <p:cNvSpPr txBox="1"/>
          <p:nvPr/>
        </p:nvSpPr>
        <p:spPr>
          <a:xfrm>
            <a:off x="57490" y="173285"/>
            <a:ext cx="3779100" cy="8082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2400"/>
              <a:buFont typeface="Arial"/>
              <a:buNone/>
            </a:pPr>
            <a:r>
              <a:rPr b="1" lang="en" sz="2400">
                <a:solidFill>
                  <a:srgbClr val="FFFFFF"/>
                </a:solidFill>
                <a:latin typeface="Arial"/>
                <a:ea typeface="Arial"/>
                <a:cs typeface="Arial"/>
                <a:sym typeface="Arial"/>
              </a:rPr>
              <a:t>Safe Observations of a Partial Solar Eclipse</a:t>
            </a:r>
            <a:endParaRPr b="1" i="0" sz="2400" u="none" cap="none" strike="noStrike">
              <a:solidFill>
                <a:srgbClr val="FFFFFF"/>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81" name="Shape 581"/>
        <p:cNvGrpSpPr/>
        <p:nvPr/>
      </p:nvGrpSpPr>
      <p:grpSpPr>
        <a:xfrm>
          <a:off x="0" y="0"/>
          <a:ext cx="0" cy="0"/>
          <a:chOff x="0" y="0"/>
          <a:chExt cx="0" cy="0"/>
        </a:xfrm>
      </p:grpSpPr>
      <p:sp>
        <p:nvSpPr>
          <p:cNvPr id="582" name="Google Shape;582;p95"/>
          <p:cNvSpPr/>
          <p:nvPr/>
        </p:nvSpPr>
        <p:spPr>
          <a:xfrm>
            <a:off x="0" y="0"/>
            <a:ext cx="9141900" cy="51435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entury Gothic"/>
              <a:ea typeface="Century Gothic"/>
              <a:cs typeface="Century Gothic"/>
              <a:sym typeface="Century Gothic"/>
            </a:endParaRPr>
          </a:p>
        </p:txBody>
      </p:sp>
      <p:pic>
        <p:nvPicPr>
          <p:cNvPr descr="A sun eclipse over cactus&#10;&#10;Description automatically generated" id="583" name="Google Shape;583;p95"/>
          <p:cNvPicPr preferRelativeResize="0"/>
          <p:nvPr/>
        </p:nvPicPr>
        <p:blipFill rotWithShape="1">
          <a:blip r:embed="rId3">
            <a:alphaModFix/>
          </a:blip>
          <a:srcRect b="0" l="0" r="0" t="0"/>
          <a:stretch/>
        </p:blipFill>
        <p:spPr>
          <a:xfrm>
            <a:off x="0" y="-476250"/>
            <a:ext cx="9141713" cy="609448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8" name="Shape 588"/>
        <p:cNvGrpSpPr/>
        <p:nvPr/>
      </p:nvGrpSpPr>
      <p:grpSpPr>
        <a:xfrm>
          <a:off x="0" y="0"/>
          <a:ext cx="0" cy="0"/>
          <a:chOff x="0" y="0"/>
          <a:chExt cx="0" cy="0"/>
        </a:xfrm>
      </p:grpSpPr>
      <p:sp>
        <p:nvSpPr>
          <p:cNvPr id="589" name="Google Shape;589;p96"/>
          <p:cNvSpPr/>
          <p:nvPr/>
        </p:nvSpPr>
        <p:spPr>
          <a:xfrm>
            <a:off x="1143857" y="0"/>
            <a:ext cx="6856200" cy="5143500"/>
          </a:xfrm>
          <a:prstGeom prst="rect">
            <a:avLst/>
          </a:prstGeom>
          <a:no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descr="A group of people standing in a desert&#10;&#10;Description automatically generated" id="590" name="Google Shape;590;p96"/>
          <p:cNvPicPr preferRelativeResize="0"/>
          <p:nvPr/>
        </p:nvPicPr>
        <p:blipFill rotWithShape="1">
          <a:blip r:embed="rId3">
            <a:alphaModFix/>
          </a:blip>
          <a:srcRect b="0" l="0" r="0" t="0"/>
          <a:stretch/>
        </p:blipFill>
        <p:spPr>
          <a:xfrm>
            <a:off x="0" y="0"/>
            <a:ext cx="6858001" cy="5143501"/>
          </a:xfrm>
          <a:prstGeom prst="rect">
            <a:avLst/>
          </a:prstGeom>
          <a:noFill/>
          <a:ln>
            <a:noFill/>
          </a:ln>
        </p:spPr>
      </p:pic>
      <p:sp>
        <p:nvSpPr>
          <p:cNvPr id="591" name="Google Shape;591;p96"/>
          <p:cNvSpPr txBox="1"/>
          <p:nvPr/>
        </p:nvSpPr>
        <p:spPr>
          <a:xfrm>
            <a:off x="6914291" y="1285670"/>
            <a:ext cx="2171700" cy="19164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2400"/>
              <a:buFont typeface="Arial"/>
              <a:buNone/>
            </a:pPr>
            <a:r>
              <a:rPr b="1" lang="en" sz="2400">
                <a:solidFill>
                  <a:srgbClr val="FFFFFF"/>
                </a:solidFill>
                <a:latin typeface="Arial"/>
                <a:ea typeface="Arial"/>
                <a:cs typeface="Arial"/>
                <a:sym typeface="Arial"/>
              </a:rPr>
              <a:t>Live Solar Eclipse Production and Transmission</a:t>
            </a:r>
            <a:endParaRPr b="1" i="0" sz="2400" u="none" cap="none" strike="noStrike">
              <a:solidFill>
                <a:srgbClr val="FFFFFF"/>
              </a:solidFill>
              <a:latin typeface="Arial"/>
              <a:ea typeface="Arial"/>
              <a:cs typeface="Arial"/>
              <a:sym typeface="Arial"/>
            </a:endParaRPr>
          </a:p>
        </p:txBody>
      </p:sp>
      <p:pic>
        <p:nvPicPr>
          <p:cNvPr id="592" name="Google Shape;592;p96"/>
          <p:cNvPicPr preferRelativeResize="0"/>
          <p:nvPr/>
        </p:nvPicPr>
        <p:blipFill rotWithShape="1">
          <a:blip r:embed="rId4">
            <a:alphaModFix/>
          </a:blip>
          <a:srcRect b="0" l="0" r="0" t="0"/>
          <a:stretch/>
        </p:blipFill>
        <p:spPr>
          <a:xfrm>
            <a:off x="6856280" y="0"/>
            <a:ext cx="2287724" cy="795345"/>
          </a:xfrm>
          <a:prstGeom prst="rect">
            <a:avLst/>
          </a:prstGeom>
          <a:noFill/>
          <a:ln>
            <a:noFill/>
          </a:ln>
        </p:spPr>
      </p:pic>
      <p:pic>
        <p:nvPicPr>
          <p:cNvPr id="593" name="Google Shape;593;p96"/>
          <p:cNvPicPr preferRelativeResize="0"/>
          <p:nvPr/>
        </p:nvPicPr>
        <p:blipFill rotWithShape="1">
          <a:blip r:embed="rId5">
            <a:alphaModFix/>
          </a:blip>
          <a:srcRect b="0" l="0" r="0" t="0"/>
          <a:stretch/>
        </p:blipFill>
        <p:spPr>
          <a:xfrm>
            <a:off x="7350847" y="3691903"/>
            <a:ext cx="1298592" cy="1451597"/>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7" name="Shape 597"/>
        <p:cNvGrpSpPr/>
        <p:nvPr/>
      </p:nvGrpSpPr>
      <p:grpSpPr>
        <a:xfrm>
          <a:off x="0" y="0"/>
          <a:ext cx="0" cy="0"/>
          <a:chOff x="0" y="0"/>
          <a:chExt cx="0" cy="0"/>
        </a:xfrm>
      </p:grpSpPr>
      <p:pic>
        <p:nvPicPr>
          <p:cNvPr descr="A person and person sitting in chairs in the desert&#10;&#10;Description automatically generated" id="598" name="Google Shape;598;p97"/>
          <p:cNvPicPr preferRelativeResize="0"/>
          <p:nvPr/>
        </p:nvPicPr>
        <p:blipFill rotWithShape="1">
          <a:blip r:embed="rId3">
            <a:alphaModFix/>
          </a:blip>
          <a:srcRect b="0" l="0" r="0" t="0"/>
          <a:stretch/>
        </p:blipFill>
        <p:spPr>
          <a:xfrm>
            <a:off x="4586390" y="928396"/>
            <a:ext cx="4382278" cy="3286709"/>
          </a:xfrm>
          <a:prstGeom prst="rect">
            <a:avLst/>
          </a:prstGeom>
          <a:noFill/>
          <a:ln>
            <a:noFill/>
          </a:ln>
        </p:spPr>
      </p:pic>
      <p:sp>
        <p:nvSpPr>
          <p:cNvPr id="599" name="Google Shape;599;p97"/>
          <p:cNvSpPr txBox="1"/>
          <p:nvPr/>
        </p:nvSpPr>
        <p:spPr>
          <a:xfrm>
            <a:off x="628650" y="308571"/>
            <a:ext cx="3086100" cy="1350300"/>
          </a:xfrm>
          <a:prstGeom prst="rect">
            <a:avLst/>
          </a:prstGeom>
          <a:noFill/>
          <a:ln>
            <a:noFill/>
          </a:ln>
        </p:spPr>
        <p:txBody>
          <a:bodyPr anchorCtr="0" anchor="b" bIns="34275" lIns="68575" spcFirstLastPara="1" rIns="68575" wrap="square" tIns="34275">
            <a:normAutofit fontScale="92500"/>
          </a:bodyPr>
          <a:lstStyle/>
          <a:p>
            <a:pPr indent="0" lvl="0" marL="0" marR="0" rtl="0" algn="ctr">
              <a:lnSpc>
                <a:spcPct val="90000"/>
              </a:lnSpc>
              <a:spcBef>
                <a:spcPts val="0"/>
              </a:spcBef>
              <a:spcAft>
                <a:spcPts val="0"/>
              </a:spcAft>
              <a:buClr>
                <a:schemeClr val="dk1"/>
              </a:buClr>
              <a:buSzPct val="117777"/>
              <a:buFont typeface="Calibri"/>
              <a:buNone/>
            </a:pPr>
            <a:r>
              <a:rPr b="1" i="0" lang="en" sz="4500" u="none" cap="none" strike="noStrike">
                <a:solidFill>
                  <a:schemeClr val="lt1"/>
                </a:solidFill>
                <a:latin typeface="Calibri"/>
                <a:ea typeface="Calibri"/>
                <a:cs typeface="Calibri"/>
                <a:sym typeface="Calibri"/>
              </a:rPr>
              <a:t>Featured Collaborators</a:t>
            </a:r>
            <a:endParaRPr sz="1100"/>
          </a:p>
        </p:txBody>
      </p:sp>
      <p:sp>
        <p:nvSpPr>
          <p:cNvPr id="600" name="Google Shape;600;p97"/>
          <p:cNvSpPr txBox="1"/>
          <p:nvPr/>
        </p:nvSpPr>
        <p:spPr>
          <a:xfrm>
            <a:off x="175333" y="1918225"/>
            <a:ext cx="4949100" cy="2916600"/>
          </a:xfrm>
          <a:prstGeom prst="rect">
            <a:avLst/>
          </a:prstGeom>
          <a:noFill/>
          <a:ln>
            <a:noFill/>
          </a:ln>
        </p:spPr>
        <p:txBody>
          <a:bodyPr anchorCtr="0" anchor="t" bIns="34275" lIns="68575" spcFirstLastPara="1" rIns="68575" wrap="square" tIns="34275">
            <a:normAutofit/>
          </a:bodyPr>
          <a:lstStyle/>
          <a:p>
            <a:pPr indent="-304800" lvl="0" marL="342900" marR="0" rtl="0" algn="l">
              <a:lnSpc>
                <a:spcPct val="90000"/>
              </a:lnSpc>
              <a:spcBef>
                <a:spcPts val="800"/>
              </a:spcBef>
              <a:spcAft>
                <a:spcPts val="0"/>
              </a:spcAft>
              <a:buClr>
                <a:schemeClr val="dk1"/>
              </a:buClr>
              <a:buSzPts val="1800"/>
              <a:buFont typeface="Arial"/>
              <a:buNone/>
            </a:pPr>
            <a:r>
              <a:rPr b="1" i="0" lang="en" sz="1500" u="none" cap="none" strike="noStrike">
                <a:solidFill>
                  <a:schemeClr val="lt1"/>
                </a:solidFill>
                <a:latin typeface="Arial"/>
                <a:ea typeface="Arial"/>
                <a:cs typeface="Arial"/>
                <a:sym typeface="Arial"/>
              </a:rPr>
              <a:t>Nancy Maryboy, Ph.D.</a:t>
            </a:r>
            <a:br>
              <a:rPr b="1" i="0" lang="en" sz="1500" u="none" cap="none" strike="noStrike">
                <a:solidFill>
                  <a:schemeClr val="lt1"/>
                </a:solidFill>
                <a:latin typeface="Arial"/>
                <a:ea typeface="Arial"/>
                <a:cs typeface="Arial"/>
                <a:sym typeface="Arial"/>
              </a:rPr>
            </a:br>
            <a:r>
              <a:rPr b="0" i="0" lang="en" sz="1500" u="none" cap="none" strike="noStrike">
                <a:solidFill>
                  <a:schemeClr val="lt1"/>
                </a:solidFill>
                <a:latin typeface="Arial"/>
                <a:ea typeface="Arial"/>
                <a:cs typeface="Arial"/>
                <a:sym typeface="Arial"/>
              </a:rPr>
              <a:t>Diné (Navajo) and Tsalagi (Cherokee)</a:t>
            </a:r>
            <a:br>
              <a:rPr b="0" i="0" lang="en" sz="1500" u="none" cap="none" strike="noStrike">
                <a:solidFill>
                  <a:schemeClr val="lt1"/>
                </a:solidFill>
                <a:latin typeface="Arial"/>
                <a:ea typeface="Arial"/>
                <a:cs typeface="Arial"/>
                <a:sym typeface="Arial"/>
              </a:rPr>
            </a:br>
            <a:r>
              <a:rPr b="0" i="0" lang="en" sz="1500" u="none" cap="none" strike="noStrike">
                <a:solidFill>
                  <a:schemeClr val="lt1"/>
                </a:solidFill>
                <a:latin typeface="Arial"/>
                <a:ea typeface="Arial"/>
                <a:cs typeface="Arial"/>
                <a:sym typeface="Arial"/>
              </a:rPr>
              <a:t>Navajo Astronomer</a:t>
            </a:r>
            <a:br>
              <a:rPr b="0" i="0" lang="en" sz="1500" u="none" cap="none" strike="noStrike">
                <a:solidFill>
                  <a:schemeClr val="lt1"/>
                </a:solidFill>
                <a:latin typeface="Arial"/>
                <a:ea typeface="Arial"/>
                <a:cs typeface="Arial"/>
                <a:sym typeface="Arial"/>
              </a:rPr>
            </a:br>
            <a:r>
              <a:rPr b="0" i="0" lang="en" sz="1500" u="none" cap="none" strike="noStrike">
                <a:solidFill>
                  <a:schemeClr val="lt1"/>
                </a:solidFill>
                <a:latin typeface="Arial"/>
                <a:ea typeface="Arial"/>
                <a:cs typeface="Arial"/>
                <a:sym typeface="Arial"/>
              </a:rPr>
              <a:t>President, Indigenous Education Institute (IEI)</a:t>
            </a:r>
            <a:br>
              <a:rPr b="0" i="0" lang="en" sz="1500" u="none" cap="none" strike="noStrike">
                <a:solidFill>
                  <a:schemeClr val="lt1"/>
                </a:solidFill>
                <a:latin typeface="Arial"/>
                <a:ea typeface="Arial"/>
                <a:cs typeface="Arial"/>
                <a:sym typeface="Arial"/>
              </a:rPr>
            </a:br>
            <a:r>
              <a:rPr b="0" i="0" lang="en" sz="1500" u="none" cap="none" strike="noStrike">
                <a:solidFill>
                  <a:schemeClr val="lt1"/>
                </a:solidFill>
                <a:latin typeface="Arial"/>
                <a:ea typeface="Arial"/>
                <a:cs typeface="Arial"/>
                <a:sym typeface="Arial"/>
              </a:rPr>
              <a:t>Affiliate Professor, U. Washington</a:t>
            </a:r>
            <a:br>
              <a:rPr b="0" i="0" lang="en" sz="1500" u="none" cap="none" strike="noStrike">
                <a:solidFill>
                  <a:schemeClr val="lt1"/>
                </a:solidFill>
                <a:latin typeface="Arial"/>
                <a:ea typeface="Arial"/>
                <a:cs typeface="Arial"/>
                <a:sym typeface="Arial"/>
              </a:rPr>
            </a:br>
            <a:endParaRPr b="0" i="0" sz="1500" u="none" cap="none" strike="noStrike">
              <a:solidFill>
                <a:schemeClr val="lt1"/>
              </a:solidFill>
              <a:latin typeface="Arial"/>
              <a:ea typeface="Arial"/>
              <a:cs typeface="Arial"/>
              <a:sym typeface="Arial"/>
            </a:endParaRPr>
          </a:p>
          <a:p>
            <a:pPr indent="-304800" lvl="0" marL="342900" marR="0" rtl="0" algn="l">
              <a:lnSpc>
                <a:spcPct val="90000"/>
              </a:lnSpc>
              <a:spcBef>
                <a:spcPts val="800"/>
              </a:spcBef>
              <a:spcAft>
                <a:spcPts val="0"/>
              </a:spcAft>
              <a:buClr>
                <a:schemeClr val="dk1"/>
              </a:buClr>
              <a:buSzPts val="1800"/>
              <a:buFont typeface="Arial"/>
              <a:buNone/>
            </a:pPr>
            <a:r>
              <a:rPr b="1" i="0" lang="en" sz="1500" u="none" cap="none" strike="noStrike">
                <a:solidFill>
                  <a:schemeClr val="lt1"/>
                </a:solidFill>
                <a:latin typeface="Arial"/>
                <a:ea typeface="Arial"/>
                <a:cs typeface="Arial"/>
                <a:sym typeface="Arial"/>
              </a:rPr>
              <a:t>David Begay, Ph.D.</a:t>
            </a:r>
            <a:br>
              <a:rPr b="1" i="0" lang="en" sz="1500" u="none" cap="none" strike="noStrike">
                <a:solidFill>
                  <a:schemeClr val="lt1"/>
                </a:solidFill>
                <a:latin typeface="Arial"/>
                <a:ea typeface="Arial"/>
                <a:cs typeface="Arial"/>
                <a:sym typeface="Arial"/>
              </a:rPr>
            </a:br>
            <a:r>
              <a:rPr b="0" i="0" lang="en" sz="1500" u="none" cap="none" strike="noStrike">
                <a:solidFill>
                  <a:schemeClr val="lt1"/>
                </a:solidFill>
                <a:latin typeface="Arial"/>
                <a:ea typeface="Arial"/>
                <a:cs typeface="Arial"/>
                <a:sym typeface="Arial"/>
              </a:rPr>
              <a:t>Diné (Navajo) and Pueblo</a:t>
            </a:r>
            <a:br>
              <a:rPr b="0" i="0" lang="en" sz="1500" u="none" cap="none" strike="noStrike">
                <a:solidFill>
                  <a:schemeClr val="lt1"/>
                </a:solidFill>
                <a:latin typeface="Arial"/>
                <a:ea typeface="Arial"/>
                <a:cs typeface="Arial"/>
                <a:sym typeface="Arial"/>
              </a:rPr>
            </a:br>
            <a:r>
              <a:rPr b="0" i="0" lang="en" sz="1500" u="none" cap="none" strike="noStrike">
                <a:solidFill>
                  <a:schemeClr val="lt1"/>
                </a:solidFill>
                <a:latin typeface="Arial"/>
                <a:ea typeface="Arial"/>
                <a:cs typeface="Arial"/>
                <a:sym typeface="Arial"/>
              </a:rPr>
              <a:t>Navajo Astronomer</a:t>
            </a:r>
            <a:br>
              <a:rPr b="0" i="0" lang="en" sz="1500" u="none" cap="none" strike="noStrike">
                <a:solidFill>
                  <a:schemeClr val="lt1"/>
                </a:solidFill>
                <a:latin typeface="Arial"/>
                <a:ea typeface="Arial"/>
                <a:cs typeface="Arial"/>
                <a:sym typeface="Arial"/>
              </a:rPr>
            </a:br>
            <a:r>
              <a:rPr b="0" i="0" lang="en" sz="1500" u="none" cap="none" strike="noStrike">
                <a:solidFill>
                  <a:schemeClr val="lt1"/>
                </a:solidFill>
                <a:latin typeface="Arial"/>
                <a:ea typeface="Arial"/>
                <a:cs typeface="Arial"/>
                <a:sym typeface="Arial"/>
              </a:rPr>
              <a:t>Vice President, Indigenous Education Institute (IEI)</a:t>
            </a:r>
            <a:br>
              <a:rPr b="0" i="0" lang="en" sz="1500" u="none" cap="none" strike="noStrike">
                <a:solidFill>
                  <a:schemeClr val="lt1"/>
                </a:solidFill>
                <a:latin typeface="Arial"/>
                <a:ea typeface="Arial"/>
                <a:cs typeface="Arial"/>
                <a:sym typeface="Arial"/>
              </a:rPr>
            </a:br>
            <a:r>
              <a:rPr b="0" i="0" lang="en" sz="1500" u="none" cap="none" strike="noStrike">
                <a:solidFill>
                  <a:schemeClr val="lt1"/>
                </a:solidFill>
                <a:latin typeface="Arial"/>
                <a:ea typeface="Arial"/>
                <a:cs typeface="Arial"/>
                <a:sym typeface="Arial"/>
              </a:rPr>
              <a:t>Associate Professor, U. New Mexico</a:t>
            </a:r>
            <a:endParaRPr sz="1100"/>
          </a:p>
          <a:p>
            <a:pPr indent="-304800" lvl="0" marL="342900" marR="0" rtl="0" algn="l">
              <a:lnSpc>
                <a:spcPct val="90000"/>
              </a:lnSpc>
              <a:spcBef>
                <a:spcPts val="800"/>
              </a:spcBef>
              <a:spcAft>
                <a:spcPts val="0"/>
              </a:spcAft>
              <a:buClr>
                <a:schemeClr val="dk1"/>
              </a:buClr>
              <a:buSzPts val="1800"/>
              <a:buFont typeface="Arial"/>
              <a:buNone/>
            </a:pPr>
            <a:r>
              <a:t/>
            </a:r>
            <a:endParaRPr b="0" i="0" sz="1500" u="none" cap="none" strike="noStrike">
              <a:solidFill>
                <a:schemeClr val="lt1"/>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5" name="Shape 605"/>
        <p:cNvGrpSpPr/>
        <p:nvPr/>
      </p:nvGrpSpPr>
      <p:grpSpPr>
        <a:xfrm>
          <a:off x="0" y="0"/>
          <a:ext cx="0" cy="0"/>
          <a:chOff x="0" y="0"/>
          <a:chExt cx="0" cy="0"/>
        </a:xfrm>
      </p:grpSpPr>
      <p:sp>
        <p:nvSpPr>
          <p:cNvPr id="606" name="Google Shape;606;p98"/>
          <p:cNvSpPr/>
          <p:nvPr/>
        </p:nvSpPr>
        <p:spPr>
          <a:xfrm>
            <a:off x="1143857" y="0"/>
            <a:ext cx="6856200" cy="5143500"/>
          </a:xfrm>
          <a:prstGeom prst="rect">
            <a:avLst/>
          </a:prstGeom>
          <a:no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descr="A person holding a display with a person standing next to a table with a display&#10;&#10;Description automatically generated" id="607" name="Google Shape;607;p98"/>
          <p:cNvPicPr preferRelativeResize="0"/>
          <p:nvPr/>
        </p:nvPicPr>
        <p:blipFill rotWithShape="1">
          <a:blip r:embed="rId3">
            <a:alphaModFix/>
          </a:blip>
          <a:srcRect b="0" l="0" r="0" t="0"/>
          <a:stretch/>
        </p:blipFill>
        <p:spPr>
          <a:xfrm>
            <a:off x="0" y="0"/>
            <a:ext cx="4626970" cy="5143502"/>
          </a:xfrm>
          <a:prstGeom prst="rect">
            <a:avLst/>
          </a:prstGeom>
          <a:noFill/>
          <a:ln>
            <a:noFill/>
          </a:ln>
        </p:spPr>
      </p:pic>
      <p:pic>
        <p:nvPicPr>
          <p:cNvPr id="608" name="Google Shape;608;p98"/>
          <p:cNvPicPr preferRelativeResize="0"/>
          <p:nvPr/>
        </p:nvPicPr>
        <p:blipFill rotWithShape="1">
          <a:blip r:embed="rId4">
            <a:alphaModFix/>
          </a:blip>
          <a:srcRect b="0" l="0" r="0" t="0"/>
          <a:stretch/>
        </p:blipFill>
        <p:spPr>
          <a:xfrm>
            <a:off x="4808536" y="112594"/>
            <a:ext cx="2247816" cy="2156334"/>
          </a:xfrm>
          <a:prstGeom prst="rect">
            <a:avLst/>
          </a:prstGeom>
          <a:noFill/>
          <a:ln>
            <a:noFill/>
          </a:ln>
        </p:spPr>
      </p:pic>
      <p:pic>
        <p:nvPicPr>
          <p:cNvPr descr="2017 Solar Eclipse Shadows Through Tree Leaves - YouTube" id="609" name="Google Shape;609;p98"/>
          <p:cNvPicPr preferRelativeResize="0"/>
          <p:nvPr/>
        </p:nvPicPr>
        <p:blipFill rotWithShape="1">
          <a:blip r:embed="rId5">
            <a:alphaModFix/>
          </a:blip>
          <a:srcRect b="0" l="0" r="0" t="0"/>
          <a:stretch/>
        </p:blipFill>
        <p:spPr>
          <a:xfrm>
            <a:off x="4951480" y="3022634"/>
            <a:ext cx="3408895" cy="1908981"/>
          </a:xfrm>
          <a:prstGeom prst="rect">
            <a:avLst/>
          </a:prstGeom>
          <a:noFill/>
          <a:ln>
            <a:noFill/>
          </a:ln>
        </p:spPr>
      </p:pic>
      <p:pic>
        <p:nvPicPr>
          <p:cNvPr descr="A blue background with white circles&#10;&#10;Description automatically generated" id="610" name="Google Shape;610;p98"/>
          <p:cNvPicPr preferRelativeResize="0"/>
          <p:nvPr/>
        </p:nvPicPr>
        <p:blipFill rotWithShape="1">
          <a:blip r:embed="rId6">
            <a:alphaModFix/>
          </a:blip>
          <a:srcRect b="0" l="15849" r="14234" t="0"/>
          <a:stretch/>
        </p:blipFill>
        <p:spPr>
          <a:xfrm>
            <a:off x="6655927" y="2069245"/>
            <a:ext cx="2247817" cy="1483008"/>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4" name="Shape 614"/>
        <p:cNvGrpSpPr/>
        <p:nvPr/>
      </p:nvGrpSpPr>
      <p:grpSpPr>
        <a:xfrm>
          <a:off x="0" y="0"/>
          <a:ext cx="0" cy="0"/>
          <a:chOff x="0" y="0"/>
          <a:chExt cx="0" cy="0"/>
        </a:xfrm>
      </p:grpSpPr>
      <p:pic>
        <p:nvPicPr>
          <p:cNvPr descr="A house in the desert&#10;&#10;Description automatically generated" id="615" name="Google Shape;615;p99"/>
          <p:cNvPicPr preferRelativeResize="0"/>
          <p:nvPr>
            <p:ph idx="1" type="body"/>
          </p:nvPr>
        </p:nvPicPr>
        <p:blipFill rotWithShape="1">
          <a:blip r:embed="rId3">
            <a:alphaModFix/>
          </a:blip>
          <a:srcRect b="0" l="0" r="0" t="0"/>
          <a:stretch/>
        </p:blipFill>
        <p:spPr>
          <a:xfrm>
            <a:off x="4805172" y="1028700"/>
            <a:ext cx="4114800" cy="3086100"/>
          </a:xfrm>
          <a:prstGeom prst="rect">
            <a:avLst/>
          </a:prstGeom>
          <a:noFill/>
          <a:ln>
            <a:noFill/>
          </a:ln>
        </p:spPr>
      </p:pic>
      <p:sp>
        <p:nvSpPr>
          <p:cNvPr id="616" name="Google Shape;616;p99"/>
          <p:cNvSpPr txBox="1"/>
          <p:nvPr/>
        </p:nvSpPr>
        <p:spPr>
          <a:xfrm>
            <a:off x="477774" y="322071"/>
            <a:ext cx="6384900" cy="4386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2400">
                <a:solidFill>
                  <a:schemeClr val="lt1"/>
                </a:solidFill>
                <a:latin typeface="Century Gothic"/>
                <a:ea typeface="Century Gothic"/>
                <a:cs typeface="Century Gothic"/>
                <a:sym typeface="Century Gothic"/>
              </a:rPr>
              <a:t>Diné (Navajo) Worldview of the Universe  </a:t>
            </a:r>
            <a:endParaRPr sz="1100"/>
          </a:p>
        </p:txBody>
      </p:sp>
      <p:sp>
        <p:nvSpPr>
          <p:cNvPr id="617" name="Google Shape;617;p99"/>
          <p:cNvSpPr txBox="1"/>
          <p:nvPr/>
        </p:nvSpPr>
        <p:spPr>
          <a:xfrm>
            <a:off x="619125" y="1485900"/>
            <a:ext cx="3155400" cy="3117000"/>
          </a:xfrm>
          <a:prstGeom prst="rect">
            <a:avLst/>
          </a:prstGeom>
          <a:noFill/>
          <a:ln>
            <a:noFill/>
          </a:ln>
        </p:spPr>
        <p:txBody>
          <a:bodyPr anchorCtr="0" anchor="t" bIns="34275" lIns="68575" spcFirstLastPara="1" rIns="68575" wrap="square" tIns="34275">
            <a:spAutoFit/>
          </a:bodyPr>
          <a:lstStyle/>
          <a:p>
            <a:pPr indent="-254000" lvl="0" marL="254000" marR="0" rtl="0" algn="l">
              <a:spcBef>
                <a:spcPts val="0"/>
              </a:spcBef>
              <a:spcAft>
                <a:spcPts val="0"/>
              </a:spcAft>
              <a:buClr>
                <a:schemeClr val="lt1"/>
              </a:buClr>
              <a:buSzPts val="1800"/>
              <a:buFont typeface="Arial"/>
              <a:buChar char="•"/>
            </a:pPr>
            <a:r>
              <a:rPr lang="en" sz="1800">
                <a:solidFill>
                  <a:schemeClr val="lt1"/>
                </a:solidFill>
                <a:latin typeface="Century Gothic"/>
                <a:ea typeface="Century Gothic"/>
                <a:cs typeface="Century Gothic"/>
                <a:sym typeface="Century Gothic"/>
              </a:rPr>
              <a:t>Observation, place-based knowing</a:t>
            </a:r>
            <a:endParaRPr sz="1100"/>
          </a:p>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a:p>
            <a:pPr indent="-254000" lvl="0" marL="254000" marR="0" rtl="0" algn="l">
              <a:spcBef>
                <a:spcPts val="0"/>
              </a:spcBef>
              <a:spcAft>
                <a:spcPts val="0"/>
              </a:spcAft>
              <a:buClr>
                <a:schemeClr val="lt1"/>
              </a:buClr>
              <a:buSzPts val="1800"/>
              <a:buFont typeface="Arial"/>
              <a:buChar char="•"/>
            </a:pPr>
            <a:r>
              <a:rPr lang="en" sz="1800">
                <a:solidFill>
                  <a:schemeClr val="lt1"/>
                </a:solidFill>
                <a:latin typeface="Century Gothic"/>
                <a:ea typeface="Century Gothic"/>
                <a:cs typeface="Century Gothic"/>
                <a:sym typeface="Century Gothic"/>
              </a:rPr>
              <a:t>Knowledge lives in traditional language</a:t>
            </a:r>
            <a:endParaRPr sz="1100"/>
          </a:p>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a:p>
            <a:pPr indent="-254000" lvl="0" marL="254000" marR="0" rtl="0" algn="l">
              <a:spcBef>
                <a:spcPts val="0"/>
              </a:spcBef>
              <a:spcAft>
                <a:spcPts val="0"/>
              </a:spcAft>
              <a:buClr>
                <a:schemeClr val="lt1"/>
              </a:buClr>
              <a:buSzPts val="1800"/>
              <a:buFont typeface="Arial"/>
              <a:buChar char="•"/>
            </a:pPr>
            <a:r>
              <a:rPr lang="en" sz="1800">
                <a:solidFill>
                  <a:schemeClr val="lt1"/>
                </a:solidFill>
                <a:latin typeface="Century Gothic"/>
                <a:ea typeface="Century Gothic"/>
                <a:cs typeface="Century Gothic"/>
                <a:sym typeface="Century Gothic"/>
              </a:rPr>
              <a:t>Process – a world in motion</a:t>
            </a:r>
            <a:endParaRPr sz="1100"/>
          </a:p>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a:p>
            <a:pPr indent="-254000" lvl="0" marL="254000" marR="0" rtl="0" algn="l">
              <a:spcBef>
                <a:spcPts val="0"/>
              </a:spcBef>
              <a:spcAft>
                <a:spcPts val="0"/>
              </a:spcAft>
              <a:buClr>
                <a:schemeClr val="lt1"/>
              </a:buClr>
              <a:buSzPts val="1800"/>
              <a:buFont typeface="Arial"/>
              <a:buChar char="•"/>
            </a:pPr>
            <a:r>
              <a:rPr lang="en" sz="1800">
                <a:solidFill>
                  <a:schemeClr val="lt1"/>
                </a:solidFill>
                <a:latin typeface="Century Gothic"/>
                <a:ea typeface="Century Gothic"/>
                <a:cs typeface="Century Gothic"/>
                <a:sym typeface="Century Gothic"/>
              </a:rPr>
              <a:t>Inter-relationship of all things</a:t>
            </a:r>
            <a:endParaRPr sz="11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sp>
        <p:nvSpPr>
          <p:cNvPr id="421" name="Google Shape;421;p73"/>
          <p:cNvSpPr txBox="1"/>
          <p:nvPr>
            <p:ph idx="4294967295" type="ctrTitle"/>
          </p:nvPr>
        </p:nvSpPr>
        <p:spPr>
          <a:xfrm>
            <a:off x="146881" y="147288"/>
            <a:ext cx="4642200" cy="3425400"/>
          </a:xfrm>
          <a:prstGeom prst="rect">
            <a:avLst/>
          </a:prstGeom>
          <a:noFill/>
          <a:ln>
            <a:noFill/>
          </a:ln>
        </p:spPr>
        <p:txBody>
          <a:bodyPr anchorCtr="0" anchor="ctr" bIns="34275" lIns="68575" spcFirstLastPara="1" rIns="68575" wrap="square" tIns="34275">
            <a:normAutofit/>
          </a:bodyPr>
          <a:lstStyle/>
          <a:p>
            <a:pPr indent="0" lvl="0" marL="0" marR="0" rtl="0" algn="l">
              <a:lnSpc>
                <a:spcPct val="90000"/>
              </a:lnSpc>
              <a:spcBef>
                <a:spcPts val="0"/>
              </a:spcBef>
              <a:spcAft>
                <a:spcPts val="0"/>
              </a:spcAft>
              <a:buClr>
                <a:schemeClr val="lt1"/>
              </a:buClr>
              <a:buSzPts val="2400"/>
              <a:buFont typeface="verdana"/>
              <a:buNone/>
            </a:pPr>
            <a:r>
              <a:rPr b="1" i="0" lang="en" sz="2400" u="none" cap="none" strike="noStrike">
                <a:solidFill>
                  <a:schemeClr val="lt1"/>
                </a:solidFill>
                <a:latin typeface="verdana"/>
                <a:ea typeface="verdana"/>
                <a:cs typeface="verdana"/>
                <a:sym typeface="verdana"/>
              </a:rPr>
              <a:t>Viewing Eclipses </a:t>
            </a:r>
            <a:br>
              <a:rPr b="1" i="0" lang="en" sz="2400" u="none" cap="none" strike="noStrike">
                <a:solidFill>
                  <a:schemeClr val="lt1"/>
                </a:solidFill>
                <a:latin typeface="verdana"/>
                <a:ea typeface="verdana"/>
                <a:cs typeface="verdana"/>
                <a:sym typeface="verdana"/>
              </a:rPr>
            </a:br>
            <a:r>
              <a:rPr b="1" i="0" lang="en" sz="2400" u="none" cap="none" strike="noStrike">
                <a:solidFill>
                  <a:schemeClr val="lt1"/>
                </a:solidFill>
                <a:latin typeface="verdana"/>
                <a:ea typeface="verdana"/>
                <a:cs typeface="verdana"/>
                <a:sym typeface="verdana"/>
              </a:rPr>
              <a:t>Through </a:t>
            </a:r>
            <a:br>
              <a:rPr b="1" i="0" lang="en" sz="2400" u="none" cap="none" strike="noStrike">
                <a:solidFill>
                  <a:schemeClr val="lt1"/>
                </a:solidFill>
                <a:latin typeface="verdana"/>
                <a:ea typeface="verdana"/>
                <a:cs typeface="verdana"/>
                <a:sym typeface="verdana"/>
              </a:rPr>
            </a:br>
            <a:r>
              <a:rPr b="1" i="0" lang="en" sz="2400" u="none" cap="none" strike="noStrike">
                <a:solidFill>
                  <a:schemeClr val="lt1"/>
                </a:solidFill>
                <a:latin typeface="verdana"/>
                <a:ea typeface="verdana"/>
                <a:cs typeface="verdana"/>
                <a:sym typeface="verdana"/>
              </a:rPr>
              <a:t>Cultural Lenses</a:t>
            </a:r>
            <a:endParaRPr b="0" i="0" sz="3000" u="none" cap="none" strike="noStrike">
              <a:solidFill>
                <a:schemeClr val="lt1"/>
              </a:solidFill>
              <a:latin typeface="Century Gothic"/>
              <a:ea typeface="Century Gothic"/>
              <a:cs typeface="Century Gothic"/>
              <a:sym typeface="Century Gothic"/>
            </a:endParaRPr>
          </a:p>
        </p:txBody>
      </p:sp>
      <p:sp>
        <p:nvSpPr>
          <p:cNvPr id="422" name="Google Shape;422;p73"/>
          <p:cNvSpPr txBox="1"/>
          <p:nvPr>
            <p:ph idx="4294967295" type="subTitle"/>
          </p:nvPr>
        </p:nvSpPr>
        <p:spPr>
          <a:xfrm>
            <a:off x="114496" y="3014942"/>
            <a:ext cx="3530400" cy="1942800"/>
          </a:xfrm>
          <a:prstGeom prst="rect">
            <a:avLst/>
          </a:prstGeom>
          <a:noFill/>
          <a:ln>
            <a:noFill/>
          </a:ln>
        </p:spPr>
        <p:txBody>
          <a:bodyPr anchorCtr="0" anchor="t" bIns="34275" lIns="68575" spcFirstLastPara="1" rIns="68575" wrap="square" tIns="34275">
            <a:normAutofit/>
          </a:bodyPr>
          <a:lstStyle/>
          <a:p>
            <a:pPr indent="0" lvl="0" marL="0" marR="0" rtl="0" algn="l">
              <a:lnSpc>
                <a:spcPct val="100000"/>
              </a:lnSpc>
              <a:spcBef>
                <a:spcPts val="0"/>
              </a:spcBef>
              <a:spcAft>
                <a:spcPts val="0"/>
              </a:spcAft>
              <a:buClr>
                <a:schemeClr val="lt1"/>
              </a:buClr>
              <a:buSzPts val="1500"/>
              <a:buFont typeface="Arial"/>
              <a:buNone/>
            </a:pPr>
            <a:r>
              <a:rPr b="1" i="0" lang="en" sz="1500" u="none" cap="none" strike="noStrike">
                <a:solidFill>
                  <a:schemeClr val="lt1"/>
                </a:solidFill>
                <a:latin typeface="Century Gothic"/>
                <a:ea typeface="Century Gothic"/>
                <a:cs typeface="Century Gothic"/>
                <a:sym typeface="Century Gothic"/>
              </a:rPr>
              <a:t>Isabel Hawkins, Ph.D.</a:t>
            </a:r>
            <a:endParaRPr/>
          </a:p>
          <a:p>
            <a:pPr indent="0" lvl="0" marL="0" marR="0" rtl="0" algn="l">
              <a:lnSpc>
                <a:spcPct val="100000"/>
              </a:lnSpc>
              <a:spcBef>
                <a:spcPts val="800"/>
              </a:spcBef>
              <a:spcAft>
                <a:spcPts val="0"/>
              </a:spcAft>
              <a:buClr>
                <a:schemeClr val="lt1"/>
              </a:buClr>
              <a:buSzPts val="1500"/>
              <a:buFont typeface="Arial"/>
              <a:buNone/>
            </a:pPr>
            <a:br>
              <a:rPr b="1" i="0" lang="en" sz="1500" u="none" cap="none" strike="noStrike">
                <a:solidFill>
                  <a:schemeClr val="lt1"/>
                </a:solidFill>
                <a:latin typeface="Century Gothic"/>
                <a:ea typeface="Century Gothic"/>
                <a:cs typeface="Century Gothic"/>
                <a:sym typeface="Century Gothic"/>
              </a:rPr>
            </a:br>
            <a:r>
              <a:rPr b="1" i="0" lang="en" sz="1500" u="none" cap="none" strike="noStrike">
                <a:solidFill>
                  <a:schemeClr val="lt1"/>
                </a:solidFill>
                <a:latin typeface="Century Gothic"/>
                <a:ea typeface="Century Gothic"/>
                <a:cs typeface="Century Gothic"/>
                <a:sym typeface="Century Gothic"/>
              </a:rPr>
              <a:t>Astronomer and Senior Scientist</a:t>
            </a:r>
            <a:br>
              <a:rPr b="1" i="0" lang="en" sz="1500" u="none" cap="none" strike="noStrike">
                <a:solidFill>
                  <a:schemeClr val="lt1"/>
                </a:solidFill>
                <a:latin typeface="Century Gothic"/>
                <a:ea typeface="Century Gothic"/>
                <a:cs typeface="Century Gothic"/>
                <a:sym typeface="Century Gothic"/>
              </a:rPr>
            </a:br>
            <a:r>
              <a:rPr b="1" i="0" lang="en" sz="1500" u="none" cap="none" strike="noStrike">
                <a:solidFill>
                  <a:schemeClr val="lt1"/>
                </a:solidFill>
                <a:latin typeface="Century Gothic"/>
                <a:ea typeface="Century Gothic"/>
                <a:cs typeface="Century Gothic"/>
                <a:sym typeface="Century Gothic"/>
              </a:rPr>
              <a:t>Exploratorium, San Francisco, CA</a:t>
            </a:r>
            <a:br>
              <a:rPr b="1" i="0" lang="en" sz="1100" u="none" cap="none" strike="noStrike">
                <a:solidFill>
                  <a:schemeClr val="lt1"/>
                </a:solidFill>
                <a:latin typeface="Century Gothic"/>
                <a:ea typeface="Century Gothic"/>
                <a:cs typeface="Century Gothic"/>
                <a:sym typeface="Century Gothic"/>
              </a:rPr>
            </a:br>
            <a:endParaRPr b="1" i="0" sz="1100" u="none" cap="none" strike="noStrike">
              <a:solidFill>
                <a:schemeClr val="lt1"/>
              </a:solidFill>
              <a:latin typeface="Century Gothic"/>
              <a:ea typeface="Century Gothic"/>
              <a:cs typeface="Century Gothic"/>
              <a:sym typeface="Century Gothic"/>
            </a:endParaRPr>
          </a:p>
          <a:p>
            <a:pPr indent="0" lvl="0" marL="0" marR="0" rtl="0" algn="l">
              <a:lnSpc>
                <a:spcPct val="100000"/>
              </a:lnSpc>
              <a:spcBef>
                <a:spcPts val="800"/>
              </a:spcBef>
              <a:spcAft>
                <a:spcPts val="0"/>
              </a:spcAft>
              <a:buClr>
                <a:schemeClr val="lt1"/>
              </a:buClr>
              <a:buSzPts val="1100"/>
              <a:buFont typeface="Arial"/>
              <a:buNone/>
            </a:pPr>
            <a:br>
              <a:rPr b="1" i="0" lang="en" sz="1100" u="none" cap="none" strike="noStrike">
                <a:solidFill>
                  <a:schemeClr val="lt1"/>
                </a:solidFill>
                <a:latin typeface="Century Gothic"/>
                <a:ea typeface="Century Gothic"/>
                <a:cs typeface="Century Gothic"/>
                <a:sym typeface="Century Gothic"/>
              </a:rPr>
            </a:br>
            <a:r>
              <a:rPr b="1" i="0" lang="en" sz="1100" u="none" cap="none" strike="noStrike">
                <a:solidFill>
                  <a:schemeClr val="lt1"/>
                </a:solidFill>
                <a:latin typeface="Century Gothic"/>
                <a:ea typeface="Century Gothic"/>
                <a:cs typeface="Century Gothic"/>
                <a:sym typeface="Century Gothic"/>
              </a:rPr>
              <a:t>March 12, 2024</a:t>
            </a:r>
            <a:endParaRPr/>
          </a:p>
        </p:txBody>
      </p:sp>
      <p:pic>
        <p:nvPicPr>
          <p:cNvPr id="423" name="Google Shape;423;p73"/>
          <p:cNvPicPr preferRelativeResize="0"/>
          <p:nvPr/>
        </p:nvPicPr>
        <p:blipFill rotWithShape="1">
          <a:blip r:embed="rId3">
            <a:alphaModFix/>
          </a:blip>
          <a:srcRect b="0" l="0" r="0" t="0"/>
          <a:stretch/>
        </p:blipFill>
        <p:spPr>
          <a:xfrm>
            <a:off x="4026546" y="0"/>
            <a:ext cx="5384800" cy="5143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1000"/>
                                  </p:stCondLst>
                                  <p:childTnLst>
                                    <p:set>
                                      <p:cBhvr>
                                        <p:cTn dur="1" fill="hold">
                                          <p:stCondLst>
                                            <p:cond delay="0"/>
                                          </p:stCondLst>
                                        </p:cTn>
                                        <p:tgtEl>
                                          <p:spTgt spid="421"/>
                                        </p:tgtEl>
                                        <p:attrNameLst>
                                          <p:attrName>style.visibility</p:attrName>
                                        </p:attrNameLst>
                                      </p:cBhvr>
                                      <p:to>
                                        <p:strVal val="visible"/>
                                      </p:to>
                                    </p:set>
                                    <p:animEffect filter="fade" transition="in">
                                      <p:cBhvr>
                                        <p:cTn dur="700"/>
                                        <p:tgtEl>
                                          <p:spTgt spid="42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1" name="Shape 621"/>
        <p:cNvGrpSpPr/>
        <p:nvPr/>
      </p:nvGrpSpPr>
      <p:grpSpPr>
        <a:xfrm>
          <a:off x="0" y="0"/>
          <a:ext cx="0" cy="0"/>
          <a:chOff x="0" y="0"/>
          <a:chExt cx="0" cy="0"/>
        </a:xfrm>
      </p:grpSpPr>
      <p:sp>
        <p:nvSpPr>
          <p:cNvPr id="622" name="Google Shape;622;p100"/>
          <p:cNvSpPr/>
          <p:nvPr/>
        </p:nvSpPr>
        <p:spPr>
          <a:xfrm>
            <a:off x="0" y="0"/>
            <a:ext cx="9141900" cy="5143500"/>
          </a:xfrm>
          <a:prstGeom prst="rect">
            <a:avLst/>
          </a:prstGeom>
          <a:solidFill>
            <a:schemeClr val="dk1">
              <a:alpha val="81570"/>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entury Gothic"/>
              <a:ea typeface="Century Gothic"/>
              <a:cs typeface="Century Gothic"/>
              <a:sym typeface="Century Gothic"/>
            </a:endParaRPr>
          </a:p>
        </p:txBody>
      </p:sp>
      <p:sp>
        <p:nvSpPr>
          <p:cNvPr id="623" name="Google Shape;623;p100"/>
          <p:cNvSpPr/>
          <p:nvPr/>
        </p:nvSpPr>
        <p:spPr>
          <a:xfrm flipH="1">
            <a:off x="0" y="0"/>
            <a:ext cx="4472089" cy="5143500"/>
          </a:xfrm>
          <a:custGeom>
            <a:rect b="b" l="l" r="r" t="t"/>
            <a:pathLst>
              <a:path extrusionOk="0" h="6858000" w="5962785">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accent1">
              <a:alpha val="20000"/>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entury Gothic"/>
              <a:ea typeface="Century Gothic"/>
              <a:cs typeface="Century Gothic"/>
              <a:sym typeface="Century Gothic"/>
            </a:endParaRPr>
          </a:p>
        </p:txBody>
      </p:sp>
      <p:pic>
        <p:nvPicPr>
          <p:cNvPr descr="A poster of an annual solar eclipse&#10;&#10;Description automatically generated" id="624" name="Google Shape;624;p100"/>
          <p:cNvPicPr preferRelativeResize="0"/>
          <p:nvPr/>
        </p:nvPicPr>
        <p:blipFill rotWithShape="1">
          <a:blip r:embed="rId3">
            <a:alphaModFix/>
          </a:blip>
          <a:srcRect b="0" l="0" r="0" t="0"/>
          <a:stretch/>
        </p:blipFill>
        <p:spPr>
          <a:xfrm>
            <a:off x="478527" y="0"/>
            <a:ext cx="3892378" cy="5143500"/>
          </a:xfrm>
          <a:prstGeom prst="rect">
            <a:avLst/>
          </a:prstGeom>
          <a:noFill/>
          <a:ln>
            <a:noFill/>
          </a:ln>
        </p:spPr>
      </p:pic>
      <p:pic>
        <p:nvPicPr>
          <p:cNvPr descr="A poster showing the solar eclipse&#10;&#10;Description automatically generated" id="625" name="Google Shape;625;p100"/>
          <p:cNvPicPr preferRelativeResize="0"/>
          <p:nvPr/>
        </p:nvPicPr>
        <p:blipFill rotWithShape="1">
          <a:blip r:embed="rId4">
            <a:alphaModFix/>
          </a:blip>
          <a:srcRect b="0" l="0" r="0" t="0"/>
          <a:stretch/>
        </p:blipFill>
        <p:spPr>
          <a:xfrm>
            <a:off x="4860712" y="0"/>
            <a:ext cx="3892378" cy="51435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0" name="Shape 630"/>
        <p:cNvGrpSpPr/>
        <p:nvPr/>
      </p:nvGrpSpPr>
      <p:grpSpPr>
        <a:xfrm>
          <a:off x="0" y="0"/>
          <a:ext cx="0" cy="0"/>
          <a:chOff x="0" y="0"/>
          <a:chExt cx="0" cy="0"/>
        </a:xfrm>
      </p:grpSpPr>
      <p:sp>
        <p:nvSpPr>
          <p:cNvPr id="631" name="Google Shape;631;p101"/>
          <p:cNvSpPr/>
          <p:nvPr/>
        </p:nvSpPr>
        <p:spPr>
          <a:xfrm>
            <a:off x="1143857" y="0"/>
            <a:ext cx="6856200" cy="5143500"/>
          </a:xfrm>
          <a:prstGeom prst="rect">
            <a:avLst/>
          </a:prstGeom>
          <a:no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descr="A group of people standing around a glass wall&#10;&#10;Description automatically generated" id="632" name="Google Shape;632;p101"/>
          <p:cNvPicPr preferRelativeResize="0"/>
          <p:nvPr/>
        </p:nvPicPr>
        <p:blipFill rotWithShape="1">
          <a:blip r:embed="rId3">
            <a:alphaModFix/>
          </a:blip>
          <a:srcRect b="0" l="0" r="0" t="0"/>
          <a:stretch/>
        </p:blipFill>
        <p:spPr>
          <a:xfrm>
            <a:off x="0" y="0"/>
            <a:ext cx="4632686" cy="5143503"/>
          </a:xfrm>
          <a:prstGeom prst="rect">
            <a:avLst/>
          </a:prstGeom>
          <a:noFill/>
          <a:ln>
            <a:noFill/>
          </a:ln>
        </p:spPr>
      </p:pic>
      <p:pic>
        <p:nvPicPr>
          <p:cNvPr descr="A person standing in front of a window&#10;&#10;Description automatically generated" id="633" name="Google Shape;633;p101"/>
          <p:cNvPicPr preferRelativeResize="0"/>
          <p:nvPr/>
        </p:nvPicPr>
        <p:blipFill rotWithShape="1">
          <a:blip r:embed="rId4">
            <a:alphaModFix/>
          </a:blip>
          <a:srcRect b="0" l="0" r="0" t="0"/>
          <a:stretch/>
        </p:blipFill>
        <p:spPr>
          <a:xfrm rot="-5400000">
            <a:off x="4643438" y="642938"/>
            <a:ext cx="5143499" cy="3857624"/>
          </a:xfrm>
          <a:prstGeom prst="rect">
            <a:avLst/>
          </a:prstGeom>
          <a:noFill/>
          <a:ln>
            <a:noFill/>
          </a:ln>
        </p:spPr>
      </p:pic>
      <p:cxnSp>
        <p:nvCxnSpPr>
          <p:cNvPr id="634" name="Google Shape;634;p101"/>
          <p:cNvCxnSpPr/>
          <p:nvPr/>
        </p:nvCxnSpPr>
        <p:spPr>
          <a:xfrm rot="10800000">
            <a:off x="7638943" y="1134678"/>
            <a:ext cx="361200" cy="503700"/>
          </a:xfrm>
          <a:prstGeom prst="straightConnector1">
            <a:avLst/>
          </a:prstGeom>
          <a:noFill/>
          <a:ln cap="flat" cmpd="sng" w="34925">
            <a:solidFill>
              <a:schemeClr val="dk1"/>
            </a:solidFill>
            <a:prstDash val="solid"/>
            <a:round/>
            <a:headEnd len="sm" w="sm" type="none"/>
            <a:tailEnd len="med" w="med" type="triangle"/>
          </a:ln>
        </p:spPr>
      </p:cxnSp>
      <p:sp>
        <p:nvSpPr>
          <p:cNvPr id="635" name="Google Shape;635;p101"/>
          <p:cNvSpPr txBox="1"/>
          <p:nvPr/>
        </p:nvSpPr>
        <p:spPr>
          <a:xfrm>
            <a:off x="7639050" y="1638379"/>
            <a:ext cx="1336800" cy="1146600"/>
          </a:xfrm>
          <a:prstGeom prst="rect">
            <a:avLst/>
          </a:prstGeom>
          <a:solidFill>
            <a:srgbClr val="D0CECE">
              <a:alpha val="87840"/>
            </a:srgbClr>
          </a:solidFill>
          <a:ln cap="flat" cmpd="sng" w="38100">
            <a:solidFill>
              <a:schemeClr val="dk1"/>
            </a:solidFill>
            <a:prstDash val="solid"/>
            <a:round/>
            <a:headEnd len="sm" w="sm" type="none"/>
            <a:tailEnd len="sm" w="sm" type="none"/>
          </a:ln>
        </p:spPr>
        <p:txBody>
          <a:bodyPr anchorCtr="0" anchor="t" bIns="34275" lIns="68575" spcFirstLastPara="1" rIns="68575" wrap="square" tIns="34275">
            <a:spAutoFit/>
          </a:bodyPr>
          <a:lstStyle/>
          <a:p>
            <a:pPr indent="0" lvl="0" marL="0" marR="0" rtl="0" algn="ctr">
              <a:spcBef>
                <a:spcPts val="0"/>
              </a:spcBef>
              <a:spcAft>
                <a:spcPts val="0"/>
              </a:spcAft>
              <a:buNone/>
            </a:pPr>
            <a:r>
              <a:rPr b="1" lang="en" sz="1400">
                <a:solidFill>
                  <a:schemeClr val="dk1"/>
                </a:solidFill>
                <a:latin typeface="Arial"/>
                <a:ea typeface="Arial"/>
                <a:cs typeface="Arial"/>
                <a:sym typeface="Arial"/>
              </a:rPr>
              <a:t>Pinhole cameras made by your crossed fingers</a:t>
            </a:r>
            <a:endParaRPr sz="1100"/>
          </a:p>
        </p:txBody>
      </p:sp>
      <p:cxnSp>
        <p:nvCxnSpPr>
          <p:cNvPr id="636" name="Google Shape;636;p101"/>
          <p:cNvCxnSpPr/>
          <p:nvPr/>
        </p:nvCxnSpPr>
        <p:spPr>
          <a:xfrm flipH="1">
            <a:off x="8307634" y="4004982"/>
            <a:ext cx="180300" cy="533400"/>
          </a:xfrm>
          <a:prstGeom prst="straightConnector1">
            <a:avLst/>
          </a:prstGeom>
          <a:noFill/>
          <a:ln cap="flat" cmpd="sng" w="34925">
            <a:solidFill>
              <a:schemeClr val="dk1"/>
            </a:solidFill>
            <a:prstDash val="solid"/>
            <a:round/>
            <a:headEnd len="sm" w="sm" type="none"/>
            <a:tailEnd len="med" w="med" type="triangle"/>
          </a:ln>
        </p:spPr>
      </p:cxnSp>
      <p:sp>
        <p:nvSpPr>
          <p:cNvPr id="637" name="Google Shape;637;p101"/>
          <p:cNvSpPr txBox="1"/>
          <p:nvPr/>
        </p:nvSpPr>
        <p:spPr>
          <a:xfrm>
            <a:off x="7775045" y="3509867"/>
            <a:ext cx="1336800" cy="500100"/>
          </a:xfrm>
          <a:prstGeom prst="rect">
            <a:avLst/>
          </a:prstGeom>
          <a:solidFill>
            <a:srgbClr val="D0CECE">
              <a:alpha val="87840"/>
            </a:srgbClr>
          </a:solidFill>
          <a:ln cap="flat" cmpd="sng" w="38100">
            <a:solidFill>
              <a:schemeClr val="dk1"/>
            </a:solidFill>
            <a:prstDash val="solid"/>
            <a:round/>
            <a:headEnd len="sm" w="sm" type="none"/>
            <a:tailEnd len="sm" w="sm" type="none"/>
          </a:ln>
        </p:spPr>
        <p:txBody>
          <a:bodyPr anchorCtr="0" anchor="t" bIns="34275" lIns="68575" spcFirstLastPara="1" rIns="68575" wrap="square" tIns="34275">
            <a:spAutoFit/>
          </a:bodyPr>
          <a:lstStyle/>
          <a:p>
            <a:pPr indent="0" lvl="0" marL="0" marR="0" rtl="0" algn="ctr">
              <a:spcBef>
                <a:spcPts val="0"/>
              </a:spcBef>
              <a:spcAft>
                <a:spcPts val="0"/>
              </a:spcAft>
              <a:buNone/>
            </a:pPr>
            <a:r>
              <a:rPr b="1" lang="en" sz="1400">
                <a:solidFill>
                  <a:schemeClr val="dk1"/>
                </a:solidFill>
                <a:latin typeface="Arial"/>
                <a:ea typeface="Arial"/>
                <a:cs typeface="Arial"/>
                <a:sym typeface="Arial"/>
              </a:rPr>
              <a:t>Images of the Sun</a:t>
            </a:r>
            <a:endParaRPr sz="1100"/>
          </a:p>
        </p:txBody>
      </p:sp>
      <p:sp>
        <p:nvSpPr>
          <p:cNvPr id="638" name="Google Shape;638;p101"/>
          <p:cNvSpPr txBox="1"/>
          <p:nvPr/>
        </p:nvSpPr>
        <p:spPr>
          <a:xfrm rot="5400000">
            <a:off x="3109479" y="2504050"/>
            <a:ext cx="3808500" cy="4848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2700">
                <a:solidFill>
                  <a:schemeClr val="lt1"/>
                </a:solidFill>
                <a:latin typeface="Arial"/>
                <a:ea typeface="Arial"/>
                <a:cs typeface="Arial"/>
                <a:sym typeface="Arial"/>
              </a:rPr>
              <a:t>You can make pinholes!</a:t>
            </a:r>
            <a:endParaRPr sz="1100"/>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3" name="Shape 643"/>
        <p:cNvGrpSpPr/>
        <p:nvPr/>
      </p:nvGrpSpPr>
      <p:grpSpPr>
        <a:xfrm>
          <a:off x="0" y="0"/>
          <a:ext cx="0" cy="0"/>
          <a:chOff x="0" y="0"/>
          <a:chExt cx="0" cy="0"/>
        </a:xfrm>
      </p:grpSpPr>
      <p:sp>
        <p:nvSpPr>
          <p:cNvPr id="644" name="Google Shape;644;p102"/>
          <p:cNvSpPr/>
          <p:nvPr/>
        </p:nvSpPr>
        <p:spPr>
          <a:xfrm>
            <a:off x="1143857" y="0"/>
            <a:ext cx="6856200" cy="5143500"/>
          </a:xfrm>
          <a:prstGeom prst="rect">
            <a:avLst/>
          </a:prstGeom>
          <a:no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descr="A person and person holding kites&#10;&#10;Description automatically generated" id="645" name="Google Shape;645;p102"/>
          <p:cNvPicPr preferRelativeResize="0"/>
          <p:nvPr/>
        </p:nvPicPr>
        <p:blipFill rotWithShape="1">
          <a:blip r:embed="rId3">
            <a:alphaModFix/>
          </a:blip>
          <a:srcRect b="0" l="0" r="0" t="0"/>
          <a:stretch/>
        </p:blipFill>
        <p:spPr>
          <a:xfrm rot="5400000">
            <a:off x="-642937" y="642937"/>
            <a:ext cx="5143499" cy="3857624"/>
          </a:xfrm>
          <a:prstGeom prst="rect">
            <a:avLst/>
          </a:prstGeom>
          <a:noFill/>
          <a:ln>
            <a:noFill/>
          </a:ln>
        </p:spPr>
      </p:pic>
      <p:pic>
        <p:nvPicPr>
          <p:cNvPr descr="A group of people standing outside looking up&#10;&#10;Description automatically generated" id="646" name="Google Shape;646;p102"/>
          <p:cNvPicPr preferRelativeResize="0"/>
          <p:nvPr/>
        </p:nvPicPr>
        <p:blipFill rotWithShape="1">
          <a:blip r:embed="rId4">
            <a:alphaModFix/>
          </a:blip>
          <a:srcRect b="0" l="0" r="0" t="0"/>
          <a:stretch/>
        </p:blipFill>
        <p:spPr>
          <a:xfrm>
            <a:off x="4487332" y="1650999"/>
            <a:ext cx="4656661" cy="3492496"/>
          </a:xfrm>
          <a:prstGeom prst="rect">
            <a:avLst/>
          </a:prstGeom>
          <a:noFill/>
          <a:ln>
            <a:noFill/>
          </a:ln>
        </p:spPr>
      </p:pic>
      <p:sp>
        <p:nvSpPr>
          <p:cNvPr id="647" name="Google Shape;647;p102"/>
          <p:cNvSpPr txBox="1"/>
          <p:nvPr/>
        </p:nvSpPr>
        <p:spPr>
          <a:xfrm>
            <a:off x="4487333" y="583126"/>
            <a:ext cx="4385700" cy="4848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2700">
                <a:solidFill>
                  <a:schemeClr val="lt1"/>
                </a:solidFill>
                <a:latin typeface="Arial"/>
                <a:ea typeface="Arial"/>
                <a:cs typeface="Arial"/>
                <a:sym typeface="Arial"/>
              </a:rPr>
              <a:t>Eclipse glasses clothesline!</a:t>
            </a:r>
            <a:endParaRPr sz="1100"/>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2" name="Shape 652"/>
        <p:cNvGrpSpPr/>
        <p:nvPr/>
      </p:nvGrpSpPr>
      <p:grpSpPr>
        <a:xfrm>
          <a:off x="0" y="0"/>
          <a:ext cx="0" cy="0"/>
          <a:chOff x="0" y="0"/>
          <a:chExt cx="0" cy="0"/>
        </a:xfrm>
      </p:grpSpPr>
      <p:sp>
        <p:nvSpPr>
          <p:cNvPr id="653" name="Google Shape;653;p103"/>
          <p:cNvSpPr/>
          <p:nvPr/>
        </p:nvSpPr>
        <p:spPr>
          <a:xfrm>
            <a:off x="1143857" y="0"/>
            <a:ext cx="6856200" cy="5143500"/>
          </a:xfrm>
          <a:prstGeom prst="rect">
            <a:avLst/>
          </a:prstGeom>
          <a:no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id="654" name="Google Shape;654;p103"/>
          <p:cNvPicPr preferRelativeResize="0"/>
          <p:nvPr/>
        </p:nvPicPr>
        <p:blipFill rotWithShape="1">
          <a:blip r:embed="rId3">
            <a:alphaModFix/>
          </a:blip>
          <a:srcRect b="77943" l="0" r="0" t="0"/>
          <a:stretch/>
        </p:blipFill>
        <p:spPr>
          <a:xfrm>
            <a:off x="1839134" y="0"/>
            <a:ext cx="5465732" cy="1027438"/>
          </a:xfrm>
          <a:prstGeom prst="rect">
            <a:avLst/>
          </a:prstGeom>
          <a:noFill/>
          <a:ln>
            <a:noFill/>
          </a:ln>
        </p:spPr>
      </p:pic>
      <p:pic>
        <p:nvPicPr>
          <p:cNvPr id="655" name="Google Shape;655;p103"/>
          <p:cNvPicPr preferRelativeResize="0"/>
          <p:nvPr/>
        </p:nvPicPr>
        <p:blipFill rotWithShape="1">
          <a:blip r:embed="rId3">
            <a:alphaModFix/>
          </a:blip>
          <a:srcRect b="0" l="0" r="0" t="22785"/>
          <a:stretch/>
        </p:blipFill>
        <p:spPr>
          <a:xfrm>
            <a:off x="0" y="1047342"/>
            <a:ext cx="2769824" cy="1822858"/>
          </a:xfrm>
          <a:prstGeom prst="rect">
            <a:avLst/>
          </a:prstGeom>
          <a:noFill/>
          <a:ln>
            <a:noFill/>
          </a:ln>
        </p:spPr>
      </p:pic>
      <p:pic>
        <p:nvPicPr>
          <p:cNvPr id="656" name="Google Shape;656;p103"/>
          <p:cNvPicPr preferRelativeResize="0"/>
          <p:nvPr/>
        </p:nvPicPr>
        <p:blipFill rotWithShape="1">
          <a:blip r:embed="rId4">
            <a:alphaModFix/>
          </a:blip>
          <a:srcRect b="0" l="0" r="0" t="0"/>
          <a:stretch/>
        </p:blipFill>
        <p:spPr>
          <a:xfrm>
            <a:off x="6353493" y="1047342"/>
            <a:ext cx="2495336" cy="1822858"/>
          </a:xfrm>
          <a:prstGeom prst="rect">
            <a:avLst/>
          </a:prstGeom>
          <a:noFill/>
          <a:ln>
            <a:noFill/>
          </a:ln>
        </p:spPr>
      </p:pic>
      <p:pic>
        <p:nvPicPr>
          <p:cNvPr id="657" name="Google Shape;657;p103"/>
          <p:cNvPicPr preferRelativeResize="0"/>
          <p:nvPr/>
        </p:nvPicPr>
        <p:blipFill rotWithShape="1">
          <a:blip r:embed="rId5">
            <a:alphaModFix/>
          </a:blip>
          <a:srcRect b="0" l="0" r="0" t="0"/>
          <a:stretch/>
        </p:blipFill>
        <p:spPr>
          <a:xfrm>
            <a:off x="3251168" y="1037389"/>
            <a:ext cx="2620982" cy="1842763"/>
          </a:xfrm>
          <a:prstGeom prst="rect">
            <a:avLst/>
          </a:prstGeom>
          <a:noFill/>
          <a:ln>
            <a:noFill/>
          </a:ln>
        </p:spPr>
      </p:pic>
      <p:pic>
        <p:nvPicPr>
          <p:cNvPr id="658" name="Google Shape;658;p103"/>
          <p:cNvPicPr preferRelativeResize="0"/>
          <p:nvPr/>
        </p:nvPicPr>
        <p:blipFill rotWithShape="1">
          <a:blip r:embed="rId6">
            <a:alphaModFix/>
          </a:blip>
          <a:srcRect b="0" l="0" r="0" t="0"/>
          <a:stretch/>
        </p:blipFill>
        <p:spPr>
          <a:xfrm>
            <a:off x="1143857" y="3033151"/>
            <a:ext cx="2970418" cy="2000720"/>
          </a:xfrm>
          <a:prstGeom prst="rect">
            <a:avLst/>
          </a:prstGeom>
          <a:noFill/>
          <a:ln>
            <a:noFill/>
          </a:ln>
        </p:spPr>
      </p:pic>
      <p:pic>
        <p:nvPicPr>
          <p:cNvPr id="659" name="Google Shape;659;p103"/>
          <p:cNvPicPr preferRelativeResize="0"/>
          <p:nvPr/>
        </p:nvPicPr>
        <p:blipFill rotWithShape="1">
          <a:blip r:embed="rId7">
            <a:alphaModFix/>
          </a:blip>
          <a:srcRect b="0" l="0" r="0" t="0"/>
          <a:stretch/>
        </p:blipFill>
        <p:spPr>
          <a:xfrm>
            <a:off x="4746905" y="3033151"/>
            <a:ext cx="2913929" cy="2000721"/>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3" name="Shape 663"/>
        <p:cNvGrpSpPr/>
        <p:nvPr/>
      </p:nvGrpSpPr>
      <p:grpSpPr>
        <a:xfrm>
          <a:off x="0" y="0"/>
          <a:ext cx="0" cy="0"/>
          <a:chOff x="0" y="0"/>
          <a:chExt cx="0" cy="0"/>
        </a:xfrm>
      </p:grpSpPr>
      <p:pic>
        <p:nvPicPr>
          <p:cNvPr id="664" name="Google Shape;664;p104"/>
          <p:cNvPicPr preferRelativeResize="0"/>
          <p:nvPr/>
        </p:nvPicPr>
        <p:blipFill rotWithShape="1">
          <a:blip r:embed="rId3">
            <a:alphaModFix/>
          </a:blip>
          <a:srcRect b="0" l="0" r="0" t="0"/>
          <a:stretch/>
        </p:blipFill>
        <p:spPr>
          <a:xfrm>
            <a:off x="-1" y="0"/>
            <a:ext cx="3892984" cy="2136961"/>
          </a:xfrm>
          <a:prstGeom prst="rect">
            <a:avLst/>
          </a:prstGeom>
          <a:noFill/>
          <a:ln>
            <a:noFill/>
          </a:ln>
        </p:spPr>
      </p:pic>
      <p:pic>
        <p:nvPicPr>
          <p:cNvPr id="665" name="Google Shape;665;p104"/>
          <p:cNvPicPr preferRelativeResize="0"/>
          <p:nvPr/>
        </p:nvPicPr>
        <p:blipFill rotWithShape="1">
          <a:blip r:embed="rId4">
            <a:alphaModFix/>
          </a:blip>
          <a:srcRect b="0" l="0" r="0" t="0"/>
          <a:stretch/>
        </p:blipFill>
        <p:spPr>
          <a:xfrm>
            <a:off x="14139" y="2800023"/>
            <a:ext cx="3892984" cy="2343477"/>
          </a:xfrm>
          <a:prstGeom prst="rect">
            <a:avLst/>
          </a:prstGeom>
          <a:noFill/>
          <a:ln>
            <a:noFill/>
          </a:ln>
        </p:spPr>
      </p:pic>
      <p:pic>
        <p:nvPicPr>
          <p:cNvPr id="666" name="Google Shape;666;p104"/>
          <p:cNvPicPr preferRelativeResize="0"/>
          <p:nvPr/>
        </p:nvPicPr>
        <p:blipFill rotWithShape="1">
          <a:blip r:embed="rId5">
            <a:alphaModFix/>
          </a:blip>
          <a:srcRect b="0" l="0" r="0" t="0"/>
          <a:stretch/>
        </p:blipFill>
        <p:spPr>
          <a:xfrm>
            <a:off x="7021687" y="0"/>
            <a:ext cx="2122313" cy="1993355"/>
          </a:xfrm>
          <a:prstGeom prst="rect">
            <a:avLst/>
          </a:prstGeom>
          <a:noFill/>
          <a:ln>
            <a:noFill/>
          </a:ln>
        </p:spPr>
      </p:pic>
      <p:sp>
        <p:nvSpPr>
          <p:cNvPr id="667" name="Google Shape;667;p104"/>
          <p:cNvSpPr txBox="1"/>
          <p:nvPr/>
        </p:nvSpPr>
        <p:spPr>
          <a:xfrm>
            <a:off x="3750734" y="45788"/>
            <a:ext cx="3271200" cy="8082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2400"/>
              <a:buFont typeface="Arial"/>
              <a:buNone/>
            </a:pPr>
            <a:r>
              <a:rPr b="1" i="0" lang="en" sz="2400" u="none" cap="none" strike="noStrike">
                <a:solidFill>
                  <a:srgbClr val="FFFFFF"/>
                </a:solidFill>
                <a:latin typeface="Calibri"/>
                <a:ea typeface="Calibri"/>
                <a:cs typeface="Calibri"/>
                <a:sym typeface="Calibri"/>
              </a:rPr>
              <a:t>TOTAL SOLAR ECLIPSE</a:t>
            </a:r>
            <a:endParaRPr sz="1100"/>
          </a:p>
          <a:p>
            <a:pPr indent="0" lvl="0" marL="0" marR="0" rtl="0" algn="ctr">
              <a:lnSpc>
                <a:spcPct val="100000"/>
              </a:lnSpc>
              <a:spcBef>
                <a:spcPts val="0"/>
              </a:spcBef>
              <a:spcAft>
                <a:spcPts val="0"/>
              </a:spcAft>
              <a:buClr>
                <a:srgbClr val="000000"/>
              </a:buClr>
              <a:buSzPts val="2400"/>
              <a:buFont typeface="Arial"/>
              <a:buNone/>
            </a:pPr>
            <a:r>
              <a:rPr b="1" i="0" lang="en" sz="2400" u="none" cap="none" strike="noStrike">
                <a:solidFill>
                  <a:srgbClr val="FFFFFF"/>
                </a:solidFill>
                <a:latin typeface="Calibri"/>
                <a:ea typeface="Calibri"/>
                <a:cs typeface="Calibri"/>
                <a:sym typeface="Calibri"/>
              </a:rPr>
              <a:t>April 8, 2024</a:t>
            </a:r>
            <a:endParaRPr b="0" i="0" sz="1800" u="none" cap="none" strike="noStrike">
              <a:solidFill>
                <a:srgbClr val="000000"/>
              </a:solidFill>
              <a:latin typeface="Arial"/>
              <a:ea typeface="Arial"/>
              <a:cs typeface="Arial"/>
              <a:sym typeface="Arial"/>
            </a:endParaRPr>
          </a:p>
        </p:txBody>
      </p:sp>
      <p:sp>
        <p:nvSpPr>
          <p:cNvPr id="668" name="Google Shape;668;p104"/>
          <p:cNvSpPr txBox="1"/>
          <p:nvPr/>
        </p:nvSpPr>
        <p:spPr>
          <a:xfrm>
            <a:off x="4342037" y="4642598"/>
            <a:ext cx="1838700" cy="5001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chemeClr val="lt1"/>
                </a:solidFill>
                <a:latin typeface="Calibri"/>
                <a:ea typeface="Calibri"/>
                <a:cs typeface="Calibri"/>
                <a:sym typeface="Calibri"/>
              </a:rPr>
              <a:t>Free Eclipse App</a:t>
            </a:r>
            <a:br>
              <a:rPr b="1" i="0" lang="en" sz="1400" u="none" cap="none" strike="noStrike">
                <a:solidFill>
                  <a:schemeClr val="lt1"/>
                </a:solidFill>
                <a:latin typeface="Calibri"/>
                <a:ea typeface="Calibri"/>
                <a:cs typeface="Calibri"/>
                <a:sym typeface="Calibri"/>
              </a:rPr>
            </a:br>
            <a:r>
              <a:rPr b="1" i="0" lang="en" sz="1400" u="none" cap="none" strike="noStrike">
                <a:solidFill>
                  <a:schemeClr val="lt1"/>
                </a:solidFill>
                <a:latin typeface="Calibri"/>
                <a:ea typeface="Calibri"/>
                <a:cs typeface="Calibri"/>
                <a:sym typeface="Calibri"/>
              </a:rPr>
              <a:t>Android and iOS</a:t>
            </a:r>
            <a:endParaRPr b="0" i="0" sz="1100" u="none" cap="none" strike="noStrike">
              <a:solidFill>
                <a:schemeClr val="lt1"/>
              </a:solidFill>
              <a:latin typeface="Arial"/>
              <a:ea typeface="Arial"/>
              <a:cs typeface="Arial"/>
              <a:sym typeface="Arial"/>
            </a:endParaRPr>
          </a:p>
        </p:txBody>
      </p:sp>
      <p:sp>
        <p:nvSpPr>
          <p:cNvPr id="669" name="Google Shape;669;p104"/>
          <p:cNvSpPr txBox="1"/>
          <p:nvPr/>
        </p:nvSpPr>
        <p:spPr>
          <a:xfrm>
            <a:off x="3907123" y="927104"/>
            <a:ext cx="3100500" cy="13161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800"/>
              <a:buFont typeface="Arial"/>
              <a:buNone/>
            </a:pPr>
            <a:r>
              <a:rPr b="1" i="0" lang="en" sz="1800" u="none" cap="none" strike="noStrike">
                <a:solidFill>
                  <a:srgbClr val="FFFFFF"/>
                </a:solidFill>
                <a:latin typeface="Calibri"/>
                <a:ea typeface="Calibri"/>
                <a:cs typeface="Calibri"/>
                <a:sym typeface="Calibri"/>
              </a:rPr>
              <a:t>3 Free LIVE Transmissions</a:t>
            </a:r>
            <a:endParaRPr sz="1100"/>
          </a:p>
          <a:p>
            <a:pPr indent="0" lvl="0" marL="0" marR="0" rtl="0" algn="ctr">
              <a:lnSpc>
                <a:spcPct val="100000"/>
              </a:lnSpc>
              <a:spcBef>
                <a:spcPts val="0"/>
              </a:spcBef>
              <a:spcAft>
                <a:spcPts val="0"/>
              </a:spcAft>
              <a:buClr>
                <a:srgbClr val="000000"/>
              </a:buClr>
              <a:buSzPts val="1800"/>
              <a:buFont typeface="Arial"/>
              <a:buNone/>
            </a:pPr>
            <a:r>
              <a:t/>
            </a:r>
            <a:endParaRPr b="1" sz="1800">
              <a:solidFill>
                <a:srgbClr val="FFFFFF"/>
              </a:solidFill>
              <a:latin typeface="Calibri"/>
              <a:ea typeface="Calibri"/>
              <a:cs typeface="Calibri"/>
              <a:sym typeface="Calibri"/>
            </a:endParaRPr>
          </a:p>
          <a:p>
            <a:pPr indent="0" lvl="0" marL="0" marR="0" rtl="0" algn="ctr">
              <a:lnSpc>
                <a:spcPct val="100000"/>
              </a:lnSpc>
              <a:spcBef>
                <a:spcPts val="0"/>
              </a:spcBef>
              <a:spcAft>
                <a:spcPts val="0"/>
              </a:spcAft>
              <a:buNone/>
            </a:pPr>
            <a:r>
              <a:rPr b="1" lang="en" sz="1500">
                <a:solidFill>
                  <a:srgbClr val="FFFFFF"/>
                </a:solidFill>
                <a:latin typeface="Calibri"/>
                <a:ea typeface="Calibri"/>
                <a:cs typeface="Calibri"/>
                <a:sym typeface="Calibri"/>
              </a:rPr>
              <a:t>- Telescope only (no narration)</a:t>
            </a:r>
            <a:endParaRPr sz="1100"/>
          </a:p>
          <a:p>
            <a:pPr indent="0" lvl="0" marL="0" marR="0" rtl="0" algn="ctr">
              <a:lnSpc>
                <a:spcPct val="100000"/>
              </a:lnSpc>
              <a:spcBef>
                <a:spcPts val="0"/>
              </a:spcBef>
              <a:spcAft>
                <a:spcPts val="0"/>
              </a:spcAft>
              <a:buNone/>
            </a:pPr>
            <a:r>
              <a:rPr b="1" lang="en" sz="1500">
                <a:solidFill>
                  <a:srgbClr val="FFFFFF"/>
                </a:solidFill>
                <a:latin typeface="Calibri"/>
                <a:ea typeface="Calibri"/>
                <a:cs typeface="Calibri"/>
                <a:sym typeface="Calibri"/>
              </a:rPr>
              <a:t>- Educational program – English</a:t>
            </a:r>
            <a:endParaRPr sz="1100"/>
          </a:p>
          <a:p>
            <a:pPr indent="0" lvl="0" marL="0" marR="0" rtl="0" algn="ctr">
              <a:lnSpc>
                <a:spcPct val="100000"/>
              </a:lnSpc>
              <a:spcBef>
                <a:spcPts val="0"/>
              </a:spcBef>
              <a:spcAft>
                <a:spcPts val="0"/>
              </a:spcAft>
              <a:buNone/>
            </a:pPr>
            <a:r>
              <a:rPr b="1" i="0" lang="en" sz="1500" u="none" cap="none" strike="noStrike">
                <a:solidFill>
                  <a:srgbClr val="FFFFFF"/>
                </a:solidFill>
                <a:latin typeface="Calibri"/>
                <a:ea typeface="Calibri"/>
                <a:cs typeface="Calibri"/>
                <a:sym typeface="Calibri"/>
              </a:rPr>
              <a:t>- Educational program - Spanish</a:t>
            </a:r>
            <a:endParaRPr b="0" i="0" sz="1500" u="none" cap="none" strike="noStrike">
              <a:solidFill>
                <a:srgbClr val="000000"/>
              </a:solidFill>
              <a:latin typeface="Arial"/>
              <a:ea typeface="Arial"/>
              <a:cs typeface="Arial"/>
              <a:sym typeface="Arial"/>
            </a:endParaRPr>
          </a:p>
        </p:txBody>
      </p:sp>
      <p:pic>
        <p:nvPicPr>
          <p:cNvPr id="670" name="Google Shape;670;p104"/>
          <p:cNvPicPr preferRelativeResize="0"/>
          <p:nvPr/>
        </p:nvPicPr>
        <p:blipFill rotWithShape="1">
          <a:blip r:embed="rId6">
            <a:alphaModFix/>
          </a:blip>
          <a:srcRect b="0" l="0" r="0" t="0"/>
          <a:stretch/>
        </p:blipFill>
        <p:spPr>
          <a:xfrm>
            <a:off x="7109460" y="4464374"/>
            <a:ext cx="2034540" cy="662940"/>
          </a:xfrm>
          <a:prstGeom prst="rect">
            <a:avLst/>
          </a:prstGeom>
          <a:noFill/>
          <a:ln>
            <a:noFill/>
          </a:ln>
        </p:spPr>
      </p:pic>
      <p:sp>
        <p:nvSpPr>
          <p:cNvPr id="671" name="Google Shape;671;p104"/>
          <p:cNvSpPr txBox="1"/>
          <p:nvPr/>
        </p:nvSpPr>
        <p:spPr>
          <a:xfrm>
            <a:off x="3892983" y="2343477"/>
            <a:ext cx="2986500" cy="346200"/>
          </a:xfrm>
          <a:prstGeom prst="rect">
            <a:avLst/>
          </a:prstGeom>
          <a:solidFill>
            <a:schemeClr val="lt1"/>
          </a:solidFill>
          <a:ln cap="flat" cmpd="sng" w="41275">
            <a:solidFill>
              <a:srgbClr val="FF0000"/>
            </a:solidFill>
            <a:prstDash val="solid"/>
            <a:round/>
            <a:headEnd len="sm" w="sm" type="none"/>
            <a:tailEnd len="sm" w="sm" type="none"/>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800"/>
              <a:buFont typeface="Arial"/>
              <a:buNone/>
            </a:pPr>
            <a:r>
              <a:rPr b="1" i="0" lang="en" sz="1800" u="none" cap="none" strike="noStrike">
                <a:solidFill>
                  <a:srgbClr val="000000"/>
                </a:solidFill>
                <a:latin typeface="Calibri"/>
                <a:ea typeface="Calibri"/>
                <a:cs typeface="Calibri"/>
                <a:sym typeface="Calibri"/>
              </a:rPr>
              <a:t>exploratorium.edu/eclipse</a:t>
            </a:r>
            <a:endParaRPr b="0" i="0" sz="1100" u="none" cap="none" strike="noStrike">
              <a:solidFill>
                <a:srgbClr val="000000"/>
              </a:solidFill>
              <a:latin typeface="Arial"/>
              <a:ea typeface="Arial"/>
              <a:cs typeface="Arial"/>
              <a:sym typeface="Arial"/>
            </a:endParaRPr>
          </a:p>
        </p:txBody>
      </p:sp>
      <p:pic>
        <p:nvPicPr>
          <p:cNvPr id="672" name="Google Shape;672;p104"/>
          <p:cNvPicPr preferRelativeResize="0"/>
          <p:nvPr/>
        </p:nvPicPr>
        <p:blipFill rotWithShape="1">
          <a:blip r:embed="rId7">
            <a:alphaModFix/>
          </a:blip>
          <a:srcRect b="0" l="0" r="49736" t="0"/>
          <a:stretch/>
        </p:blipFill>
        <p:spPr>
          <a:xfrm>
            <a:off x="4342037" y="2833414"/>
            <a:ext cx="1838738" cy="1786186"/>
          </a:xfrm>
          <a:prstGeom prst="rect">
            <a:avLst/>
          </a:prstGeom>
          <a:noFill/>
          <a:ln>
            <a:noFill/>
          </a:ln>
        </p:spPr>
      </p:pic>
      <p:sp>
        <p:nvSpPr>
          <p:cNvPr id="673" name="Google Shape;673;p104"/>
          <p:cNvSpPr txBox="1"/>
          <p:nvPr/>
        </p:nvSpPr>
        <p:spPr>
          <a:xfrm>
            <a:off x="7021687" y="2348297"/>
            <a:ext cx="1838700" cy="11775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800"/>
              <a:buFont typeface="Arial"/>
              <a:buNone/>
            </a:pPr>
            <a:r>
              <a:rPr b="1" i="0" lang="en" sz="1800" u="none" cap="none" strike="noStrike">
                <a:solidFill>
                  <a:schemeClr val="lt1"/>
                </a:solidFill>
                <a:latin typeface="Calibri"/>
                <a:ea typeface="Calibri"/>
                <a:cs typeface="Calibri"/>
                <a:sym typeface="Calibri"/>
              </a:rPr>
              <a:t>Torreón, Coahuila, MX</a:t>
            </a:r>
            <a:endParaRPr sz="1100"/>
          </a:p>
          <a:p>
            <a:pPr indent="0" lvl="0" marL="0" marR="0" rtl="0" algn="ctr">
              <a:lnSpc>
                <a:spcPct val="100000"/>
              </a:lnSpc>
              <a:spcBef>
                <a:spcPts val="0"/>
              </a:spcBef>
              <a:spcAft>
                <a:spcPts val="0"/>
              </a:spcAft>
              <a:buClr>
                <a:srgbClr val="000000"/>
              </a:buClr>
              <a:buSzPts val="1800"/>
              <a:buFont typeface="Arial"/>
              <a:buNone/>
            </a:pPr>
            <a:r>
              <a:rPr b="1" lang="en" sz="1800">
                <a:solidFill>
                  <a:schemeClr val="lt1"/>
                </a:solidFill>
                <a:latin typeface="Calibri"/>
                <a:ea typeface="Calibri"/>
                <a:cs typeface="Calibri"/>
                <a:sym typeface="Calibri"/>
              </a:rPr>
              <a:t>&amp;</a:t>
            </a:r>
            <a:br>
              <a:rPr b="1" i="0" lang="en" sz="1800" u="none" cap="none" strike="noStrike">
                <a:solidFill>
                  <a:schemeClr val="lt1"/>
                </a:solidFill>
                <a:latin typeface="Calibri"/>
                <a:ea typeface="Calibri"/>
                <a:cs typeface="Calibri"/>
                <a:sym typeface="Calibri"/>
              </a:rPr>
            </a:br>
            <a:r>
              <a:rPr b="1" i="0" lang="en" sz="1800" u="none" cap="none" strike="noStrike">
                <a:solidFill>
                  <a:schemeClr val="lt1"/>
                </a:solidFill>
                <a:latin typeface="Calibri"/>
                <a:ea typeface="Calibri"/>
                <a:cs typeface="Calibri"/>
                <a:sym typeface="Calibri"/>
              </a:rPr>
              <a:t>Junction, TX, USA</a:t>
            </a:r>
            <a:endParaRPr b="0" i="0" sz="1400" u="none" cap="none" strike="noStrike">
              <a:solidFill>
                <a:schemeClr val="lt1"/>
              </a:solidFill>
              <a:latin typeface="Arial"/>
              <a:ea typeface="Arial"/>
              <a:cs typeface="Arial"/>
              <a:sym typeface="Arial"/>
            </a:endParaRPr>
          </a:p>
        </p:txBody>
      </p:sp>
      <p:pic>
        <p:nvPicPr>
          <p:cNvPr id="674" name="Google Shape;674;p104"/>
          <p:cNvPicPr preferRelativeResize="0"/>
          <p:nvPr/>
        </p:nvPicPr>
        <p:blipFill rotWithShape="1">
          <a:blip r:embed="rId8">
            <a:alphaModFix/>
          </a:blip>
          <a:srcRect b="0" l="0" r="0" t="0"/>
          <a:stretch/>
        </p:blipFill>
        <p:spPr>
          <a:xfrm>
            <a:off x="6516397" y="4464374"/>
            <a:ext cx="593063" cy="66294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9" name="Shape 679"/>
        <p:cNvGrpSpPr/>
        <p:nvPr/>
      </p:nvGrpSpPr>
      <p:grpSpPr>
        <a:xfrm>
          <a:off x="0" y="0"/>
          <a:ext cx="0" cy="0"/>
          <a:chOff x="0" y="0"/>
          <a:chExt cx="0" cy="0"/>
        </a:xfrm>
      </p:grpSpPr>
      <p:sp>
        <p:nvSpPr>
          <p:cNvPr id="680" name="Google Shape;680;p105"/>
          <p:cNvSpPr/>
          <p:nvPr/>
        </p:nvSpPr>
        <p:spPr>
          <a:xfrm>
            <a:off x="1143857" y="0"/>
            <a:ext cx="6856200" cy="5143500"/>
          </a:xfrm>
          <a:prstGeom prst="rect">
            <a:avLst/>
          </a:prstGeom>
          <a:no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681" name="Google Shape;681;p105"/>
          <p:cNvSpPr txBox="1"/>
          <p:nvPr/>
        </p:nvSpPr>
        <p:spPr>
          <a:xfrm>
            <a:off x="1386417" y="102447"/>
            <a:ext cx="6781800" cy="3425400"/>
          </a:xfrm>
          <a:prstGeom prst="rect">
            <a:avLst/>
          </a:prstGeom>
          <a:noFill/>
          <a:ln>
            <a:noFill/>
          </a:ln>
        </p:spPr>
        <p:txBody>
          <a:bodyPr anchorCtr="0" anchor="ctr" bIns="34275" lIns="68575" spcFirstLastPara="1" rIns="68575" wrap="square" tIns="34275">
            <a:normAutofit/>
          </a:bodyPr>
          <a:lstStyle/>
          <a:p>
            <a:pPr indent="0" lvl="0" marL="0" marR="0" rtl="0" algn="l">
              <a:lnSpc>
                <a:spcPct val="90000"/>
              </a:lnSpc>
              <a:spcBef>
                <a:spcPts val="0"/>
              </a:spcBef>
              <a:spcAft>
                <a:spcPts val="0"/>
              </a:spcAft>
              <a:buClr>
                <a:schemeClr val="dk1"/>
              </a:buClr>
              <a:buSzPts val="3300"/>
              <a:buFont typeface="Calibri"/>
              <a:buNone/>
            </a:pPr>
            <a:r>
              <a:rPr b="1" i="0" lang="en" sz="3300" u="none" cap="none" strike="noStrike">
                <a:solidFill>
                  <a:schemeClr val="lt1"/>
                </a:solidFill>
                <a:latin typeface="verdana"/>
                <a:ea typeface="verdana"/>
                <a:cs typeface="verdana"/>
                <a:sym typeface="verdana"/>
              </a:rPr>
              <a:t>Thank you!</a:t>
            </a:r>
            <a:endParaRPr sz="1100"/>
          </a:p>
          <a:p>
            <a:pPr indent="0" lvl="0" marL="0" marR="0" rtl="0" algn="l">
              <a:lnSpc>
                <a:spcPct val="90000"/>
              </a:lnSpc>
              <a:spcBef>
                <a:spcPts val="0"/>
              </a:spcBef>
              <a:spcAft>
                <a:spcPts val="0"/>
              </a:spcAft>
              <a:buClr>
                <a:schemeClr val="dk1"/>
              </a:buClr>
              <a:buSzPts val="3300"/>
              <a:buFont typeface="Calibri"/>
              <a:buNone/>
            </a:pPr>
            <a:r>
              <a:t/>
            </a:r>
            <a:endParaRPr b="1" i="0" sz="3300" u="none" cap="none" strike="noStrike">
              <a:solidFill>
                <a:schemeClr val="lt1"/>
              </a:solidFill>
              <a:latin typeface="verdana"/>
              <a:ea typeface="verdana"/>
              <a:cs typeface="verdana"/>
              <a:sym typeface="verdana"/>
            </a:endParaRPr>
          </a:p>
          <a:p>
            <a:pPr indent="0" lvl="0" marL="0" marR="0" rtl="0" algn="l">
              <a:lnSpc>
                <a:spcPct val="90000"/>
              </a:lnSpc>
              <a:spcBef>
                <a:spcPts val="0"/>
              </a:spcBef>
              <a:spcAft>
                <a:spcPts val="0"/>
              </a:spcAft>
              <a:buClr>
                <a:schemeClr val="dk1"/>
              </a:buClr>
              <a:buSzPts val="3300"/>
              <a:buFont typeface="Calibri"/>
              <a:buNone/>
            </a:pPr>
            <a:r>
              <a:rPr b="1" i="0" lang="en" sz="3300" u="none" cap="none" strike="noStrike">
                <a:solidFill>
                  <a:schemeClr val="lt1"/>
                </a:solidFill>
                <a:latin typeface="verdana"/>
                <a:ea typeface="verdana"/>
                <a:cs typeface="verdana"/>
                <a:sym typeface="verdana"/>
              </a:rPr>
              <a:t>exploratorium.edu/eclipse</a:t>
            </a:r>
            <a:endParaRPr b="0" i="0" sz="3300" u="none" cap="none" strike="noStrike">
              <a:solidFill>
                <a:schemeClr val="lt1"/>
              </a:solidFill>
              <a:latin typeface="Calibri"/>
              <a:ea typeface="Calibri"/>
              <a:cs typeface="Calibri"/>
              <a:sym typeface="Calibri"/>
            </a:endParaRPr>
          </a:p>
        </p:txBody>
      </p:sp>
      <p:pic>
        <p:nvPicPr>
          <p:cNvPr id="682" name="Google Shape;682;p105"/>
          <p:cNvPicPr preferRelativeResize="0"/>
          <p:nvPr/>
        </p:nvPicPr>
        <p:blipFill rotWithShape="1">
          <a:blip r:embed="rId3">
            <a:alphaModFix/>
          </a:blip>
          <a:srcRect b="0" l="0" r="0" t="0"/>
          <a:stretch/>
        </p:blipFill>
        <p:spPr>
          <a:xfrm>
            <a:off x="5460153" y="3009488"/>
            <a:ext cx="1370303" cy="1531757"/>
          </a:xfrm>
          <a:prstGeom prst="rect">
            <a:avLst/>
          </a:prstGeom>
          <a:noFill/>
          <a:ln>
            <a:noFill/>
          </a:ln>
        </p:spPr>
      </p:pic>
      <p:pic>
        <p:nvPicPr>
          <p:cNvPr id="683" name="Google Shape;683;p105"/>
          <p:cNvPicPr preferRelativeResize="0"/>
          <p:nvPr/>
        </p:nvPicPr>
        <p:blipFill rotWithShape="1">
          <a:blip r:embed="rId4">
            <a:alphaModFix/>
          </a:blip>
          <a:srcRect b="0" l="0" r="0" t="0"/>
          <a:stretch/>
        </p:blipFill>
        <p:spPr>
          <a:xfrm>
            <a:off x="1931670" y="3230196"/>
            <a:ext cx="2983230" cy="1090343"/>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7" name="Shape 687"/>
        <p:cNvGrpSpPr/>
        <p:nvPr/>
      </p:nvGrpSpPr>
      <p:grpSpPr>
        <a:xfrm>
          <a:off x="0" y="0"/>
          <a:ext cx="0" cy="0"/>
          <a:chOff x="0" y="0"/>
          <a:chExt cx="0" cy="0"/>
        </a:xfrm>
      </p:grpSpPr>
      <p:sp>
        <p:nvSpPr>
          <p:cNvPr id="688" name="Google Shape;688;p106"/>
          <p:cNvSpPr txBox="1"/>
          <p:nvPr>
            <p:ph type="title"/>
          </p:nvPr>
        </p:nvSpPr>
        <p:spPr>
          <a:xfrm>
            <a:off x="0" y="101925"/>
            <a:ext cx="4095000" cy="1105200"/>
          </a:xfrm>
          <a:prstGeom prst="rect">
            <a:avLst/>
          </a:prstGeom>
          <a:blipFill rotWithShape="1">
            <a:blip r:embed="rId3">
              <a:alphaModFix/>
            </a:blip>
            <a:stretch>
              <a:fillRect b="0" l="0" r="0" t="0"/>
            </a:stretch>
          </a:blipFill>
          <a:ln>
            <a:noFill/>
          </a:ln>
        </p:spPr>
        <p:txBody>
          <a:bodyPr anchorCtr="0" anchor="ctr" bIns="34275" lIns="617225" spcFirstLastPara="1" rIns="68575" wrap="square" tIns="34275">
            <a:normAutofit/>
          </a:bodyPr>
          <a:lstStyle/>
          <a:p>
            <a:pPr indent="0" lvl="0" marL="0" rtl="0" algn="l">
              <a:lnSpc>
                <a:spcPct val="90000"/>
              </a:lnSpc>
              <a:spcBef>
                <a:spcPts val="0"/>
              </a:spcBef>
              <a:spcAft>
                <a:spcPts val="0"/>
              </a:spcAft>
              <a:buClr>
                <a:schemeClr val="dk2"/>
              </a:buClr>
              <a:buSzPts val="3000"/>
              <a:buFont typeface="Fira Sans"/>
              <a:buNone/>
            </a:pPr>
            <a:r>
              <a:rPr lang="en"/>
              <a:t>Resources for </a:t>
            </a:r>
            <a:endParaRPr/>
          </a:p>
          <a:p>
            <a:pPr indent="0" lvl="0" marL="0" rtl="0" algn="l">
              <a:lnSpc>
                <a:spcPct val="90000"/>
              </a:lnSpc>
              <a:spcBef>
                <a:spcPts val="0"/>
              </a:spcBef>
              <a:spcAft>
                <a:spcPts val="0"/>
              </a:spcAft>
              <a:buClr>
                <a:schemeClr val="dk2"/>
              </a:buClr>
              <a:buSzPts val="3000"/>
              <a:buFont typeface="Fira Sans"/>
              <a:buNone/>
            </a:pPr>
            <a:r>
              <a:rPr lang="en"/>
              <a:t>Your Library</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2" name="Shape 692"/>
        <p:cNvGrpSpPr/>
        <p:nvPr/>
      </p:nvGrpSpPr>
      <p:grpSpPr>
        <a:xfrm>
          <a:off x="0" y="0"/>
          <a:ext cx="0" cy="0"/>
          <a:chOff x="0" y="0"/>
          <a:chExt cx="0" cy="0"/>
        </a:xfrm>
      </p:grpSpPr>
      <p:pic>
        <p:nvPicPr>
          <p:cNvPr id="693" name="Google Shape;693;p107"/>
          <p:cNvPicPr preferRelativeResize="0"/>
          <p:nvPr/>
        </p:nvPicPr>
        <p:blipFill rotWithShape="1">
          <a:blip r:embed="rId3">
            <a:alphaModFix/>
          </a:blip>
          <a:srcRect b="0" l="0" r="0" t="0"/>
          <a:stretch/>
        </p:blipFill>
        <p:spPr>
          <a:xfrm>
            <a:off x="2089567" y="0"/>
            <a:ext cx="4964869" cy="5143502"/>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7" name="Shape 697"/>
        <p:cNvGrpSpPr/>
        <p:nvPr/>
      </p:nvGrpSpPr>
      <p:grpSpPr>
        <a:xfrm>
          <a:off x="0" y="0"/>
          <a:ext cx="0" cy="0"/>
          <a:chOff x="0" y="0"/>
          <a:chExt cx="0" cy="0"/>
        </a:xfrm>
      </p:grpSpPr>
      <p:pic>
        <p:nvPicPr>
          <p:cNvPr id="698" name="Google Shape;698;p108"/>
          <p:cNvPicPr preferRelativeResize="0"/>
          <p:nvPr/>
        </p:nvPicPr>
        <p:blipFill rotWithShape="1">
          <a:blip r:embed="rId3">
            <a:alphaModFix/>
          </a:blip>
          <a:srcRect b="0" l="0" r="0" t="0"/>
          <a:stretch/>
        </p:blipFill>
        <p:spPr>
          <a:xfrm>
            <a:off x="602365" y="0"/>
            <a:ext cx="7939274" cy="5143503"/>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2" name="Shape 702"/>
        <p:cNvGrpSpPr/>
        <p:nvPr/>
      </p:nvGrpSpPr>
      <p:grpSpPr>
        <a:xfrm>
          <a:off x="0" y="0"/>
          <a:ext cx="0" cy="0"/>
          <a:chOff x="0" y="0"/>
          <a:chExt cx="0" cy="0"/>
        </a:xfrm>
      </p:grpSpPr>
      <p:sp>
        <p:nvSpPr>
          <p:cNvPr id="703" name="Google Shape;703;p109"/>
          <p:cNvSpPr txBox="1"/>
          <p:nvPr>
            <p:ph type="title"/>
          </p:nvPr>
        </p:nvSpPr>
        <p:spPr>
          <a:xfrm>
            <a:off x="-343500" y="-91658"/>
            <a:ext cx="3618600" cy="5326800"/>
          </a:xfrm>
          <a:prstGeom prst="rect">
            <a:avLst/>
          </a:prstGeom>
          <a:blipFill rotWithShape="1">
            <a:blip r:embed="rId3">
              <a:alphaModFix/>
            </a:blip>
            <a:stretch>
              <a:fillRect b="0" l="0" r="0" t="0"/>
            </a:stretch>
          </a:blipFill>
          <a:ln>
            <a:noFill/>
          </a:ln>
        </p:spPr>
        <p:txBody>
          <a:bodyPr anchorCtr="0" anchor="ctr" bIns="34275" lIns="754375" spcFirstLastPara="1" rIns="274325" wrap="square" tIns="34275">
            <a:normAutofit/>
          </a:bodyPr>
          <a:lstStyle/>
          <a:p>
            <a:pPr indent="0" lvl="0" marL="0" rtl="0" algn="l">
              <a:lnSpc>
                <a:spcPct val="90000"/>
              </a:lnSpc>
              <a:spcBef>
                <a:spcPts val="0"/>
              </a:spcBef>
              <a:spcAft>
                <a:spcPts val="0"/>
              </a:spcAft>
              <a:buClr>
                <a:schemeClr val="lt1"/>
              </a:buClr>
              <a:buSzPts val="3300"/>
              <a:buFont typeface="Fira Sans"/>
              <a:buNone/>
            </a:pPr>
            <a:r>
              <a:t/>
            </a:r>
            <a:endParaRPr/>
          </a:p>
          <a:p>
            <a:pPr indent="0" lvl="0" marL="0" rtl="0" algn="l">
              <a:lnSpc>
                <a:spcPct val="90000"/>
              </a:lnSpc>
              <a:spcBef>
                <a:spcPts val="0"/>
              </a:spcBef>
              <a:spcAft>
                <a:spcPts val="0"/>
              </a:spcAft>
              <a:buClr>
                <a:schemeClr val="lt1"/>
              </a:buClr>
              <a:buSzPts val="3300"/>
              <a:buFont typeface="Fira Sans"/>
              <a:buNone/>
            </a:pPr>
            <a:r>
              <a:rPr b="1" lang="en" sz="2800">
                <a:solidFill>
                  <a:schemeClr val="lt1"/>
                </a:solidFill>
                <a:latin typeface="Fira Sans"/>
                <a:ea typeface="Fira Sans"/>
                <a:cs typeface="Fira Sans"/>
                <a:sym typeface="Fira Sans"/>
              </a:rPr>
              <a:t>Traditions of the Sun </a:t>
            </a:r>
            <a:endParaRPr b="1" sz="2800">
              <a:solidFill>
                <a:schemeClr val="lt1"/>
              </a:solidFill>
              <a:latin typeface="Fira Sans"/>
              <a:ea typeface="Fira Sans"/>
              <a:cs typeface="Fira Sans"/>
              <a:sym typeface="Fira Sans"/>
            </a:endParaRPr>
          </a:p>
          <a:p>
            <a:pPr indent="0" lvl="0" marL="0" rtl="0" algn="l">
              <a:lnSpc>
                <a:spcPct val="90000"/>
              </a:lnSpc>
              <a:spcBef>
                <a:spcPts val="0"/>
              </a:spcBef>
              <a:spcAft>
                <a:spcPts val="0"/>
              </a:spcAft>
              <a:buClr>
                <a:schemeClr val="lt1"/>
              </a:buClr>
              <a:buSzPts val="3300"/>
              <a:buFont typeface="Fira Sans"/>
              <a:buNone/>
            </a:pPr>
            <a:r>
              <a:rPr b="1" lang="en" sz="2800">
                <a:solidFill>
                  <a:schemeClr val="lt1"/>
                </a:solidFill>
                <a:latin typeface="Fira Sans"/>
                <a:ea typeface="Fira Sans"/>
                <a:cs typeface="Fira Sans"/>
                <a:sym typeface="Fira Sans"/>
              </a:rPr>
              <a:t>eBooks</a:t>
            </a:r>
            <a:endParaRPr b="1" sz="2800">
              <a:solidFill>
                <a:schemeClr val="lt1"/>
              </a:solidFill>
              <a:latin typeface="Fira Sans"/>
              <a:ea typeface="Fira Sans"/>
              <a:cs typeface="Fira Sans"/>
              <a:sym typeface="Fira Sans"/>
            </a:endParaRPr>
          </a:p>
          <a:p>
            <a:pPr indent="0" lvl="0" marL="0" rtl="0" algn="l">
              <a:lnSpc>
                <a:spcPct val="90000"/>
              </a:lnSpc>
              <a:spcBef>
                <a:spcPts val="0"/>
              </a:spcBef>
              <a:spcAft>
                <a:spcPts val="0"/>
              </a:spcAft>
              <a:buClr>
                <a:schemeClr val="lt1"/>
              </a:buClr>
              <a:buSzPts val="3300"/>
              <a:buFont typeface="Fira Sans"/>
              <a:buNone/>
            </a:pPr>
            <a:r>
              <a:t/>
            </a:r>
            <a:endParaRPr/>
          </a:p>
        </p:txBody>
      </p:sp>
      <p:sp>
        <p:nvSpPr>
          <p:cNvPr id="704" name="Google Shape;704;p109"/>
          <p:cNvSpPr txBox="1"/>
          <p:nvPr>
            <p:ph idx="4294967295" type="body"/>
          </p:nvPr>
        </p:nvSpPr>
        <p:spPr>
          <a:xfrm>
            <a:off x="3275100" y="36850"/>
            <a:ext cx="5876400" cy="1241700"/>
          </a:xfrm>
          <a:prstGeom prst="rect">
            <a:avLst/>
          </a:prstGeom>
          <a:noFill/>
          <a:ln>
            <a:noFill/>
          </a:ln>
        </p:spPr>
        <p:txBody>
          <a:bodyPr anchorCtr="0" anchor="t" bIns="34275" lIns="68575" spcFirstLastPara="1" rIns="68575" wrap="square" tIns="34275">
            <a:noAutofit/>
          </a:bodyPr>
          <a:lstStyle/>
          <a:p>
            <a:pPr indent="-309562" lvl="0" marL="457200" rtl="0" algn="l">
              <a:lnSpc>
                <a:spcPct val="130000"/>
              </a:lnSpc>
              <a:spcBef>
                <a:spcPts val="0"/>
              </a:spcBef>
              <a:spcAft>
                <a:spcPts val="0"/>
              </a:spcAft>
              <a:buSzPts val="1275"/>
              <a:buChar char="●"/>
            </a:pPr>
            <a:r>
              <a:rPr lang="en" sz="1275"/>
              <a:t>A Photographic Journey to the Yucatán</a:t>
            </a:r>
            <a:endParaRPr sz="1275"/>
          </a:p>
          <a:p>
            <a:pPr indent="-309562" lvl="1" marL="914400" rtl="0" algn="l">
              <a:lnSpc>
                <a:spcPct val="130000"/>
              </a:lnSpc>
              <a:spcBef>
                <a:spcPts val="0"/>
              </a:spcBef>
              <a:spcAft>
                <a:spcPts val="0"/>
              </a:spcAft>
              <a:buSzPts val="1275"/>
              <a:buChar char="○"/>
            </a:pPr>
            <a:r>
              <a:rPr lang="en" sz="1275"/>
              <a:t>Trilingual (Yucatec Mayan, Spanish, English)</a:t>
            </a:r>
            <a:endParaRPr sz="1275"/>
          </a:p>
          <a:p>
            <a:pPr indent="-309562" lvl="1" marL="914400" rtl="0" algn="l">
              <a:lnSpc>
                <a:spcPct val="130000"/>
              </a:lnSpc>
              <a:spcBef>
                <a:spcPts val="0"/>
              </a:spcBef>
              <a:spcAft>
                <a:spcPts val="0"/>
              </a:spcAft>
              <a:buSzPts val="1275"/>
              <a:buChar char="○"/>
            </a:pPr>
            <a:r>
              <a:rPr lang="en" sz="1275"/>
              <a:t>Tsotsil Mayan</a:t>
            </a:r>
            <a:endParaRPr sz="1275"/>
          </a:p>
          <a:p>
            <a:pPr indent="-309562" lvl="0" marL="457200" rtl="0" algn="l">
              <a:lnSpc>
                <a:spcPct val="130000"/>
              </a:lnSpc>
              <a:spcBef>
                <a:spcPts val="0"/>
              </a:spcBef>
              <a:spcAft>
                <a:spcPts val="0"/>
              </a:spcAft>
              <a:buSzPts val="1275"/>
              <a:buChar char="●"/>
            </a:pPr>
            <a:r>
              <a:rPr lang="en" sz="1275"/>
              <a:t>The Sun-Earth Connection at Chaco Culture National </a:t>
            </a:r>
            <a:r>
              <a:rPr lang="en" sz="1275"/>
              <a:t>Historical</a:t>
            </a:r>
            <a:r>
              <a:rPr lang="en" sz="1275"/>
              <a:t> Park</a:t>
            </a:r>
            <a:endParaRPr sz="1275"/>
          </a:p>
          <a:p>
            <a:pPr indent="-309562" lvl="1" marL="914400" rtl="0" algn="l">
              <a:lnSpc>
                <a:spcPct val="130000"/>
              </a:lnSpc>
              <a:spcBef>
                <a:spcPts val="0"/>
              </a:spcBef>
              <a:spcAft>
                <a:spcPts val="0"/>
              </a:spcAft>
              <a:buSzPts val="1275"/>
              <a:buChar char="○"/>
            </a:pPr>
            <a:r>
              <a:rPr lang="en" sz="1275"/>
              <a:t>English</a:t>
            </a:r>
            <a:endParaRPr sz="1275"/>
          </a:p>
          <a:p>
            <a:pPr indent="-309562" lvl="1" marL="914400" rtl="0" algn="l">
              <a:lnSpc>
                <a:spcPct val="130000"/>
              </a:lnSpc>
              <a:spcBef>
                <a:spcPts val="0"/>
              </a:spcBef>
              <a:spcAft>
                <a:spcPts val="0"/>
              </a:spcAft>
              <a:buSzPts val="1275"/>
              <a:buChar char="○"/>
            </a:pPr>
            <a:r>
              <a:rPr lang="en" sz="1275"/>
              <a:t>Spanish</a:t>
            </a:r>
            <a:endParaRPr sz="1275"/>
          </a:p>
        </p:txBody>
      </p:sp>
      <p:pic>
        <p:nvPicPr>
          <p:cNvPr id="705" name="Google Shape;705;p109"/>
          <p:cNvPicPr preferRelativeResize="0"/>
          <p:nvPr/>
        </p:nvPicPr>
        <p:blipFill>
          <a:blip r:embed="rId4">
            <a:alphaModFix/>
          </a:blip>
          <a:stretch>
            <a:fillRect/>
          </a:stretch>
        </p:blipFill>
        <p:spPr>
          <a:xfrm>
            <a:off x="3356400" y="1718063"/>
            <a:ext cx="3450299" cy="2431562"/>
          </a:xfrm>
          <a:prstGeom prst="rect">
            <a:avLst/>
          </a:prstGeom>
          <a:noFill/>
          <a:ln>
            <a:noFill/>
          </a:ln>
        </p:spPr>
      </p:pic>
      <p:pic>
        <p:nvPicPr>
          <p:cNvPr id="706" name="Google Shape;706;p109"/>
          <p:cNvPicPr preferRelativeResize="0"/>
          <p:nvPr/>
        </p:nvPicPr>
        <p:blipFill>
          <a:blip r:embed="rId5">
            <a:alphaModFix/>
          </a:blip>
          <a:stretch>
            <a:fillRect/>
          </a:stretch>
        </p:blipFill>
        <p:spPr>
          <a:xfrm>
            <a:off x="5627200" y="2623475"/>
            <a:ext cx="3450299" cy="24405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pic>
        <p:nvPicPr>
          <p:cNvPr descr="Eclipses | Phases, Eclipses &amp; Supermoons – Moon: NASA Science" id="428" name="Google Shape;428;p74"/>
          <p:cNvPicPr preferRelativeResize="0"/>
          <p:nvPr/>
        </p:nvPicPr>
        <p:blipFill rotWithShape="1">
          <a:blip r:embed="rId3">
            <a:alphaModFix/>
          </a:blip>
          <a:srcRect b="0" l="0" r="0" t="0"/>
          <a:stretch/>
        </p:blipFill>
        <p:spPr>
          <a:xfrm>
            <a:off x="573206" y="2279313"/>
            <a:ext cx="2045720" cy="2045720"/>
          </a:xfrm>
          <a:prstGeom prst="rect">
            <a:avLst/>
          </a:prstGeom>
          <a:noFill/>
          <a:ln>
            <a:noFill/>
          </a:ln>
        </p:spPr>
      </p:pic>
      <p:sp>
        <p:nvSpPr>
          <p:cNvPr id="429" name="Google Shape;429;p74"/>
          <p:cNvSpPr txBox="1"/>
          <p:nvPr/>
        </p:nvSpPr>
        <p:spPr>
          <a:xfrm>
            <a:off x="573206" y="406441"/>
            <a:ext cx="8362500" cy="982500"/>
          </a:xfrm>
          <a:prstGeom prst="rect">
            <a:avLst/>
          </a:prstGeom>
          <a:noFill/>
          <a:ln>
            <a:noFill/>
          </a:ln>
        </p:spPr>
        <p:txBody>
          <a:bodyPr anchorCtr="0" anchor="ctr" bIns="34275" lIns="68575" spcFirstLastPara="1" rIns="68575" wrap="square" tIns="34275">
            <a:normAutofit fontScale="40000" lnSpcReduction="20000"/>
          </a:bodyPr>
          <a:lstStyle/>
          <a:p>
            <a:pPr indent="0" lvl="0" marL="0" marR="0" rtl="0" algn="l">
              <a:lnSpc>
                <a:spcPct val="90000"/>
              </a:lnSpc>
              <a:spcBef>
                <a:spcPts val="0"/>
              </a:spcBef>
              <a:spcAft>
                <a:spcPts val="0"/>
              </a:spcAft>
              <a:buClr>
                <a:schemeClr val="dk1"/>
              </a:buClr>
              <a:buSzPct val="156603"/>
              <a:buFont typeface="Calibri"/>
              <a:buNone/>
            </a:pPr>
            <a:r>
              <a:rPr b="1" i="0" lang="en" sz="5300" u="none" cap="none" strike="noStrike">
                <a:solidFill>
                  <a:schemeClr val="lt1"/>
                </a:solidFill>
                <a:latin typeface="verdana"/>
                <a:ea typeface="verdana"/>
                <a:cs typeface="verdana"/>
                <a:sym typeface="verdana"/>
              </a:rPr>
              <a:t>When it comes to eclipses…</a:t>
            </a:r>
            <a:br>
              <a:rPr b="1" i="0" lang="en" sz="5300" u="none" cap="none" strike="noStrike">
                <a:solidFill>
                  <a:schemeClr val="lt1"/>
                </a:solidFill>
                <a:latin typeface="verdana"/>
                <a:ea typeface="verdana"/>
                <a:cs typeface="verdana"/>
                <a:sym typeface="verdana"/>
              </a:rPr>
            </a:br>
            <a:br>
              <a:rPr b="1" i="0" lang="en" sz="6000" u="none" cap="none" strike="noStrike">
                <a:solidFill>
                  <a:schemeClr val="lt1"/>
                </a:solidFill>
                <a:latin typeface="verdana"/>
                <a:ea typeface="verdana"/>
                <a:cs typeface="verdana"/>
                <a:sym typeface="verdana"/>
              </a:rPr>
            </a:br>
            <a:r>
              <a:rPr b="1" i="0" lang="en" sz="4500" u="none" cap="none" strike="noStrike">
                <a:solidFill>
                  <a:schemeClr val="lt1"/>
                </a:solidFill>
                <a:latin typeface="verdana"/>
                <a:ea typeface="verdana"/>
                <a:cs typeface="verdana"/>
                <a:sym typeface="verdana"/>
              </a:rPr>
              <a:t>the experience can mean different things to different people.</a:t>
            </a:r>
            <a:br>
              <a:rPr b="1" i="0" lang="en" sz="2100" u="none" cap="none" strike="noStrike">
                <a:solidFill>
                  <a:schemeClr val="lt1"/>
                </a:solidFill>
                <a:latin typeface="verdana"/>
                <a:ea typeface="verdana"/>
                <a:cs typeface="verdana"/>
                <a:sym typeface="verdana"/>
              </a:rPr>
            </a:br>
            <a:br>
              <a:rPr b="1" i="0" lang="en" sz="2100" u="none" cap="none" strike="noStrike">
                <a:solidFill>
                  <a:schemeClr val="lt1"/>
                </a:solidFill>
                <a:latin typeface="verdana"/>
                <a:ea typeface="verdana"/>
                <a:cs typeface="verdana"/>
                <a:sym typeface="verdana"/>
              </a:rPr>
            </a:br>
            <a:endParaRPr b="0" i="0" sz="3300" u="none" cap="none" strike="noStrike">
              <a:solidFill>
                <a:schemeClr val="lt1"/>
              </a:solidFill>
              <a:latin typeface="Calibri"/>
              <a:ea typeface="Calibri"/>
              <a:cs typeface="Calibri"/>
              <a:sym typeface="Calibri"/>
            </a:endParaRPr>
          </a:p>
        </p:txBody>
      </p:sp>
      <p:pic>
        <p:nvPicPr>
          <p:cNvPr descr="A solar eclipse in the sky&#10;&#10;Description automatically generated with medium confidence" id="430" name="Google Shape;430;p74"/>
          <p:cNvPicPr preferRelativeResize="0"/>
          <p:nvPr/>
        </p:nvPicPr>
        <p:blipFill rotWithShape="1">
          <a:blip r:embed="rId4">
            <a:alphaModFix/>
          </a:blip>
          <a:srcRect b="0" l="0" r="0" t="0"/>
          <a:stretch/>
        </p:blipFill>
        <p:spPr>
          <a:xfrm>
            <a:off x="3196525" y="1377411"/>
            <a:ext cx="5649127" cy="376608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1000"/>
                                  </p:stCondLst>
                                  <p:childTnLst>
                                    <p:set>
                                      <p:cBhvr>
                                        <p:cTn dur="1" fill="hold">
                                          <p:stCondLst>
                                            <p:cond delay="0"/>
                                          </p:stCondLst>
                                        </p:cTn>
                                        <p:tgtEl>
                                          <p:spTgt spid="429"/>
                                        </p:tgtEl>
                                        <p:attrNameLst>
                                          <p:attrName>style.visibility</p:attrName>
                                        </p:attrNameLst>
                                      </p:cBhvr>
                                      <p:to>
                                        <p:strVal val="visible"/>
                                      </p:to>
                                    </p:set>
                                    <p:animEffect filter="fade" transition="in">
                                      <p:cBhvr>
                                        <p:cTn dur="700"/>
                                        <p:tgtEl>
                                          <p:spTgt spid="42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0" name="Shape 710"/>
        <p:cNvGrpSpPr/>
        <p:nvPr/>
      </p:nvGrpSpPr>
      <p:grpSpPr>
        <a:xfrm>
          <a:off x="0" y="0"/>
          <a:ext cx="0" cy="0"/>
          <a:chOff x="0" y="0"/>
          <a:chExt cx="0" cy="0"/>
        </a:xfrm>
      </p:grpSpPr>
      <p:pic>
        <p:nvPicPr>
          <p:cNvPr id="711" name="Google Shape;711;p110"/>
          <p:cNvPicPr preferRelativeResize="0"/>
          <p:nvPr/>
        </p:nvPicPr>
        <p:blipFill rotWithShape="1">
          <a:blip r:embed="rId3">
            <a:alphaModFix/>
          </a:blip>
          <a:srcRect b="0" l="0" r="0" t="0"/>
          <a:stretch/>
        </p:blipFill>
        <p:spPr>
          <a:xfrm>
            <a:off x="575458" y="0"/>
            <a:ext cx="7993083" cy="5143499"/>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5" name="Shape 715"/>
        <p:cNvGrpSpPr/>
        <p:nvPr/>
      </p:nvGrpSpPr>
      <p:grpSpPr>
        <a:xfrm>
          <a:off x="0" y="0"/>
          <a:ext cx="0" cy="0"/>
          <a:chOff x="0" y="0"/>
          <a:chExt cx="0" cy="0"/>
        </a:xfrm>
      </p:grpSpPr>
      <p:sp>
        <p:nvSpPr>
          <p:cNvPr id="716" name="Google Shape;716;p111"/>
          <p:cNvSpPr txBox="1"/>
          <p:nvPr>
            <p:ph type="title"/>
          </p:nvPr>
        </p:nvSpPr>
        <p:spPr>
          <a:xfrm>
            <a:off x="-350875" y="-91708"/>
            <a:ext cx="3618600" cy="5326800"/>
          </a:xfrm>
          <a:prstGeom prst="rect">
            <a:avLst/>
          </a:prstGeom>
          <a:blipFill rotWithShape="1">
            <a:blip r:embed="rId3">
              <a:alphaModFix/>
            </a:blip>
            <a:stretch>
              <a:fillRect b="0" l="0" r="0" t="0"/>
            </a:stretch>
          </a:blipFill>
          <a:ln>
            <a:noFill/>
          </a:ln>
        </p:spPr>
        <p:txBody>
          <a:bodyPr anchorCtr="0" anchor="t" bIns="34275" lIns="754375" spcFirstLastPara="1" rIns="274325" wrap="square" tIns="34275">
            <a:normAutofit/>
          </a:bodyPr>
          <a:lstStyle/>
          <a:p>
            <a:pPr indent="0" lvl="0" marL="0" rtl="0" algn="l">
              <a:lnSpc>
                <a:spcPct val="90000"/>
              </a:lnSpc>
              <a:spcBef>
                <a:spcPts val="0"/>
              </a:spcBef>
              <a:spcAft>
                <a:spcPts val="0"/>
              </a:spcAft>
              <a:buClr>
                <a:schemeClr val="lt1"/>
              </a:buClr>
              <a:buSzPts val="3300"/>
              <a:buFont typeface="Fira Sans"/>
              <a:buNone/>
            </a:pPr>
            <a:r>
              <a:t/>
            </a:r>
            <a:endParaRPr/>
          </a:p>
          <a:p>
            <a:pPr indent="0" lvl="0" marL="457200" rtl="0" algn="l">
              <a:lnSpc>
                <a:spcPct val="90000"/>
              </a:lnSpc>
              <a:spcBef>
                <a:spcPts val="0"/>
              </a:spcBef>
              <a:spcAft>
                <a:spcPts val="0"/>
              </a:spcAft>
              <a:buClr>
                <a:schemeClr val="lt1"/>
              </a:buClr>
              <a:buSzPts val="3300"/>
              <a:buFont typeface="Fira Sans"/>
              <a:buNone/>
            </a:pPr>
            <a:r>
              <a:rPr lang="en"/>
              <a:t>Learn</a:t>
            </a:r>
            <a:endParaRPr/>
          </a:p>
          <a:p>
            <a:pPr indent="0" lvl="0" marL="457200" rtl="0" algn="l">
              <a:lnSpc>
                <a:spcPct val="90000"/>
              </a:lnSpc>
              <a:spcBef>
                <a:spcPts val="0"/>
              </a:spcBef>
              <a:spcAft>
                <a:spcPts val="0"/>
              </a:spcAft>
              <a:buClr>
                <a:schemeClr val="lt1"/>
              </a:buClr>
              <a:buSzPts val="3300"/>
              <a:buFont typeface="Fira Sans"/>
              <a:buNone/>
            </a:pPr>
            <a:r>
              <a:rPr lang="en"/>
              <a:t>and </a:t>
            </a:r>
            <a:endParaRPr/>
          </a:p>
          <a:p>
            <a:pPr indent="0" lvl="0" marL="457200" rtl="0" algn="l">
              <a:lnSpc>
                <a:spcPct val="90000"/>
              </a:lnSpc>
              <a:spcBef>
                <a:spcPts val="0"/>
              </a:spcBef>
              <a:spcAft>
                <a:spcPts val="0"/>
              </a:spcAft>
              <a:buClr>
                <a:schemeClr val="lt1"/>
              </a:buClr>
              <a:buSzPts val="3300"/>
              <a:buFont typeface="Fira Sans"/>
              <a:buNone/>
            </a:pPr>
            <a:r>
              <a:rPr lang="en"/>
              <a:t>Share</a:t>
            </a:r>
            <a:endParaRPr/>
          </a:p>
          <a:p>
            <a:pPr indent="0" lvl="0" marL="0" rtl="0" algn="l">
              <a:lnSpc>
                <a:spcPct val="90000"/>
              </a:lnSpc>
              <a:spcBef>
                <a:spcPts val="0"/>
              </a:spcBef>
              <a:spcAft>
                <a:spcPts val="0"/>
              </a:spcAft>
              <a:buClr>
                <a:schemeClr val="lt1"/>
              </a:buClr>
              <a:buSzPts val="3300"/>
              <a:buFont typeface="Fira Sans"/>
              <a:buNone/>
            </a:pPr>
            <a:r>
              <a:t/>
            </a:r>
            <a:endParaRPr/>
          </a:p>
        </p:txBody>
      </p:sp>
      <p:sp>
        <p:nvSpPr>
          <p:cNvPr id="717" name="Google Shape;717;p111"/>
          <p:cNvSpPr txBox="1"/>
          <p:nvPr>
            <p:ph idx="2" type="body"/>
          </p:nvPr>
        </p:nvSpPr>
        <p:spPr>
          <a:xfrm>
            <a:off x="3267725" y="783250"/>
            <a:ext cx="5876400" cy="3576900"/>
          </a:xfrm>
          <a:prstGeom prst="rect">
            <a:avLst/>
          </a:prstGeom>
          <a:noFill/>
          <a:ln>
            <a:noFill/>
          </a:ln>
        </p:spPr>
        <p:txBody>
          <a:bodyPr anchorCtr="0" anchor="t" bIns="34275" lIns="68575" spcFirstLastPara="1" rIns="68575" wrap="square" tIns="34275">
            <a:noAutofit/>
          </a:bodyPr>
          <a:lstStyle/>
          <a:p>
            <a:pPr indent="0" lvl="0" marL="177800" rtl="0" algn="l">
              <a:lnSpc>
                <a:spcPct val="140000"/>
              </a:lnSpc>
              <a:spcBef>
                <a:spcPts val="0"/>
              </a:spcBef>
              <a:spcAft>
                <a:spcPts val="0"/>
              </a:spcAft>
              <a:buSzPts val="440"/>
              <a:buNone/>
            </a:pPr>
            <a:r>
              <a:rPr lang="en" sz="1760"/>
              <a:t>Native Skywatchers Virtual Event on Mayan Astronomy</a:t>
            </a:r>
            <a:endParaRPr sz="1760"/>
          </a:p>
          <a:p>
            <a:pPr indent="-340360" lvl="0" marL="914400" rtl="0" algn="l">
              <a:lnSpc>
                <a:spcPct val="140000"/>
              </a:lnSpc>
              <a:spcBef>
                <a:spcPts val="0"/>
              </a:spcBef>
              <a:spcAft>
                <a:spcPts val="0"/>
              </a:spcAft>
              <a:buSzPts val="1760"/>
              <a:buChar char="●"/>
            </a:pPr>
            <a:r>
              <a:rPr lang="en" sz="1760"/>
              <a:t>Dresden Codex</a:t>
            </a:r>
            <a:endParaRPr sz="1760"/>
          </a:p>
          <a:p>
            <a:pPr indent="-340360" lvl="0" marL="914400" rtl="0" algn="l">
              <a:lnSpc>
                <a:spcPct val="140000"/>
              </a:lnSpc>
              <a:spcBef>
                <a:spcPts val="0"/>
              </a:spcBef>
              <a:spcAft>
                <a:spcPts val="0"/>
              </a:spcAft>
              <a:buSzPts val="1760"/>
              <a:buChar char="●"/>
            </a:pPr>
            <a:r>
              <a:rPr lang="en" sz="1760"/>
              <a:t>Mayan Eclipse Cycles</a:t>
            </a:r>
            <a:endParaRPr sz="1760"/>
          </a:p>
          <a:p>
            <a:pPr indent="-340360" lvl="0" marL="914400" rtl="0" algn="l">
              <a:lnSpc>
                <a:spcPct val="140000"/>
              </a:lnSpc>
              <a:spcBef>
                <a:spcPts val="0"/>
              </a:spcBef>
              <a:spcAft>
                <a:spcPts val="0"/>
              </a:spcAft>
              <a:buSzPts val="1760"/>
              <a:buChar char="●"/>
            </a:pPr>
            <a:r>
              <a:rPr lang="en" sz="1760"/>
              <a:t>NASA Astronaut Jose Hernandez</a:t>
            </a:r>
            <a:endParaRPr sz="1760"/>
          </a:p>
          <a:p>
            <a:pPr indent="-340360" lvl="0" marL="914400" rtl="0" algn="l">
              <a:lnSpc>
                <a:spcPct val="140000"/>
              </a:lnSpc>
              <a:spcBef>
                <a:spcPts val="0"/>
              </a:spcBef>
              <a:spcAft>
                <a:spcPts val="0"/>
              </a:spcAft>
              <a:buSzPts val="1760"/>
              <a:buChar char="●"/>
            </a:pPr>
            <a:r>
              <a:rPr lang="en" sz="1760"/>
              <a:t>Accompanying PDF Booklet</a:t>
            </a:r>
            <a:endParaRPr sz="1760"/>
          </a:p>
          <a:p>
            <a:pPr indent="0" lvl="0" marL="177800" rtl="0" algn="l">
              <a:lnSpc>
                <a:spcPct val="140000"/>
              </a:lnSpc>
              <a:spcBef>
                <a:spcPts val="800"/>
              </a:spcBef>
              <a:spcAft>
                <a:spcPts val="0"/>
              </a:spcAft>
              <a:buSzPts val="440"/>
              <a:buNone/>
            </a:pPr>
            <a:r>
              <a:rPr lang="en" sz="1760"/>
              <a:t>Popul Vuh Animated Documentary</a:t>
            </a:r>
            <a:endParaRPr sz="1760"/>
          </a:p>
          <a:p>
            <a:pPr indent="-340360" lvl="0" marL="914400" rtl="0" algn="l">
              <a:lnSpc>
                <a:spcPct val="140000"/>
              </a:lnSpc>
              <a:spcBef>
                <a:spcPts val="800"/>
              </a:spcBef>
              <a:spcAft>
                <a:spcPts val="0"/>
              </a:spcAft>
              <a:buSzPts val="1760"/>
              <a:buChar char="●"/>
            </a:pPr>
            <a:r>
              <a:rPr lang="en" sz="1760"/>
              <a:t>Alexander Street Academic Video Online (English/Spanish)</a:t>
            </a:r>
            <a:endParaRPr sz="1760"/>
          </a:p>
          <a:p>
            <a:pPr indent="-340360" lvl="0" marL="914400" rtl="0" algn="l">
              <a:lnSpc>
                <a:spcPct val="140000"/>
              </a:lnSpc>
              <a:spcBef>
                <a:spcPts val="0"/>
              </a:spcBef>
              <a:spcAft>
                <a:spcPts val="0"/>
              </a:spcAft>
              <a:buSzPts val="1760"/>
              <a:buChar char="●"/>
            </a:pPr>
            <a:r>
              <a:rPr lang="en" sz="1760"/>
              <a:t>YouTube</a:t>
            </a:r>
            <a:endParaRPr sz="1760"/>
          </a:p>
          <a:p>
            <a:pPr indent="0" lvl="0" marL="177800" rtl="0" algn="l">
              <a:lnSpc>
                <a:spcPct val="140000"/>
              </a:lnSpc>
              <a:spcBef>
                <a:spcPts val="800"/>
              </a:spcBef>
              <a:spcAft>
                <a:spcPts val="1200"/>
              </a:spcAft>
              <a:buSzPts val="440"/>
              <a:buNone/>
            </a:pPr>
            <a:r>
              <a:t/>
            </a:r>
            <a:endParaRPr sz="839"/>
          </a:p>
        </p:txBody>
      </p:sp>
      <p:pic>
        <p:nvPicPr>
          <p:cNvPr id="718" name="Google Shape;718;p111"/>
          <p:cNvPicPr preferRelativeResize="0"/>
          <p:nvPr/>
        </p:nvPicPr>
        <p:blipFill>
          <a:blip r:embed="rId4">
            <a:alphaModFix/>
          </a:blip>
          <a:stretch>
            <a:fillRect/>
          </a:stretch>
        </p:blipFill>
        <p:spPr>
          <a:xfrm>
            <a:off x="17525" y="1625825"/>
            <a:ext cx="2881798" cy="3177752"/>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2" name="Shape 722"/>
        <p:cNvGrpSpPr/>
        <p:nvPr/>
      </p:nvGrpSpPr>
      <p:grpSpPr>
        <a:xfrm>
          <a:off x="0" y="0"/>
          <a:ext cx="0" cy="0"/>
          <a:chOff x="0" y="0"/>
          <a:chExt cx="0" cy="0"/>
        </a:xfrm>
      </p:grpSpPr>
      <p:sp>
        <p:nvSpPr>
          <p:cNvPr id="723" name="Google Shape;723;p112"/>
          <p:cNvSpPr txBox="1"/>
          <p:nvPr>
            <p:ph type="title"/>
          </p:nvPr>
        </p:nvSpPr>
        <p:spPr>
          <a:xfrm>
            <a:off x="-343500" y="-91658"/>
            <a:ext cx="3618600" cy="5326800"/>
          </a:xfrm>
          <a:prstGeom prst="rect">
            <a:avLst/>
          </a:prstGeom>
          <a:blipFill rotWithShape="1">
            <a:blip r:embed="rId3">
              <a:alphaModFix/>
            </a:blip>
            <a:stretch>
              <a:fillRect b="0" l="0" r="0" t="0"/>
            </a:stretch>
          </a:blipFill>
          <a:ln>
            <a:noFill/>
          </a:ln>
        </p:spPr>
        <p:txBody>
          <a:bodyPr anchorCtr="0" anchor="ctr" bIns="34275" lIns="754375" spcFirstLastPara="1" rIns="274325" wrap="square" tIns="34275">
            <a:normAutofit/>
          </a:bodyPr>
          <a:lstStyle/>
          <a:p>
            <a:pPr indent="0" lvl="0" marL="0" rtl="0" algn="l">
              <a:lnSpc>
                <a:spcPct val="90000"/>
              </a:lnSpc>
              <a:spcBef>
                <a:spcPts val="0"/>
              </a:spcBef>
              <a:spcAft>
                <a:spcPts val="0"/>
              </a:spcAft>
              <a:buClr>
                <a:schemeClr val="lt1"/>
              </a:buClr>
              <a:buSzPts val="3300"/>
              <a:buFont typeface="Fira Sans"/>
              <a:buNone/>
            </a:pPr>
            <a:r>
              <a:t/>
            </a:r>
            <a:endParaRPr/>
          </a:p>
          <a:p>
            <a:pPr indent="0" lvl="0" marL="457200" rtl="0" algn="l">
              <a:lnSpc>
                <a:spcPct val="90000"/>
              </a:lnSpc>
              <a:spcBef>
                <a:spcPts val="0"/>
              </a:spcBef>
              <a:spcAft>
                <a:spcPts val="0"/>
              </a:spcAft>
              <a:buClr>
                <a:schemeClr val="lt1"/>
              </a:buClr>
              <a:buSzPts val="3300"/>
              <a:buFont typeface="Fira Sans"/>
              <a:buNone/>
            </a:pPr>
            <a:r>
              <a:rPr b="1" lang="en" sz="2800">
                <a:solidFill>
                  <a:schemeClr val="lt1"/>
                </a:solidFill>
                <a:latin typeface="Fira Sans"/>
                <a:ea typeface="Fira Sans"/>
                <a:cs typeface="Fira Sans"/>
                <a:sym typeface="Fira Sans"/>
              </a:rPr>
              <a:t>Ways of Knowing: Eclipses Around the World</a:t>
            </a:r>
            <a:endParaRPr b="1" sz="2800">
              <a:solidFill>
                <a:schemeClr val="lt1"/>
              </a:solidFill>
              <a:latin typeface="Fira Sans"/>
              <a:ea typeface="Fira Sans"/>
              <a:cs typeface="Fira Sans"/>
              <a:sym typeface="Fira Sans"/>
            </a:endParaRPr>
          </a:p>
          <a:p>
            <a:pPr indent="0" lvl="0" marL="0" rtl="0" algn="l">
              <a:lnSpc>
                <a:spcPct val="90000"/>
              </a:lnSpc>
              <a:spcBef>
                <a:spcPts val="0"/>
              </a:spcBef>
              <a:spcAft>
                <a:spcPts val="0"/>
              </a:spcAft>
              <a:buClr>
                <a:schemeClr val="lt1"/>
              </a:buClr>
              <a:buSzPts val="3300"/>
              <a:buFont typeface="Fira Sans"/>
              <a:buNone/>
            </a:pPr>
            <a:r>
              <a:t/>
            </a:r>
            <a:endParaRPr/>
          </a:p>
        </p:txBody>
      </p:sp>
      <p:sp>
        <p:nvSpPr>
          <p:cNvPr id="724" name="Google Shape;724;p112"/>
          <p:cNvSpPr txBox="1"/>
          <p:nvPr>
            <p:ph idx="4294967295" type="body"/>
          </p:nvPr>
        </p:nvSpPr>
        <p:spPr>
          <a:xfrm>
            <a:off x="3275100" y="36850"/>
            <a:ext cx="5876400" cy="1241700"/>
          </a:xfrm>
          <a:prstGeom prst="rect">
            <a:avLst/>
          </a:prstGeom>
          <a:noFill/>
          <a:ln>
            <a:noFill/>
          </a:ln>
        </p:spPr>
        <p:txBody>
          <a:bodyPr anchorCtr="0" anchor="t" bIns="34275" lIns="68575" spcFirstLastPara="1" rIns="68575" wrap="square" tIns="34275">
            <a:normAutofit fontScale="40000"/>
          </a:bodyPr>
          <a:lstStyle/>
          <a:p>
            <a:pPr indent="-327660" lvl="0" marL="457200" rtl="0" algn="l">
              <a:lnSpc>
                <a:spcPct val="140000"/>
              </a:lnSpc>
              <a:spcBef>
                <a:spcPts val="0"/>
              </a:spcBef>
              <a:spcAft>
                <a:spcPts val="0"/>
              </a:spcAft>
              <a:buSzPct val="100000"/>
              <a:buChar char="●"/>
            </a:pPr>
            <a:r>
              <a:rPr lang="en" sz="3900"/>
              <a:t>Slides/Cards from Night Sky Network Eclipse Ambassadors</a:t>
            </a:r>
            <a:endParaRPr sz="3900"/>
          </a:p>
          <a:p>
            <a:pPr indent="-327660" lvl="0" marL="457200" rtl="0" algn="l">
              <a:lnSpc>
                <a:spcPct val="140000"/>
              </a:lnSpc>
              <a:spcBef>
                <a:spcPts val="0"/>
              </a:spcBef>
              <a:spcAft>
                <a:spcPts val="0"/>
              </a:spcAft>
              <a:buSzPct val="100000"/>
              <a:buChar char="●"/>
            </a:pPr>
            <a:r>
              <a:rPr lang="en" sz="3900"/>
              <a:t>Images and eclipse stories from Mexico, Uganda, Korea, Chile, </a:t>
            </a:r>
            <a:r>
              <a:rPr lang="en" sz="3900"/>
              <a:t>Scandinavia</a:t>
            </a:r>
            <a:r>
              <a:rPr lang="en" sz="3900"/>
              <a:t>, and more</a:t>
            </a:r>
            <a:endParaRPr sz="1600"/>
          </a:p>
        </p:txBody>
      </p:sp>
      <p:pic>
        <p:nvPicPr>
          <p:cNvPr id="725" name="Google Shape;725;p112"/>
          <p:cNvPicPr preferRelativeResize="0"/>
          <p:nvPr/>
        </p:nvPicPr>
        <p:blipFill>
          <a:blip r:embed="rId4">
            <a:alphaModFix/>
          </a:blip>
          <a:stretch>
            <a:fillRect/>
          </a:stretch>
        </p:blipFill>
        <p:spPr>
          <a:xfrm>
            <a:off x="5868725" y="1051990"/>
            <a:ext cx="2976651" cy="1932285"/>
          </a:xfrm>
          <a:prstGeom prst="rect">
            <a:avLst/>
          </a:prstGeom>
          <a:noFill/>
          <a:ln>
            <a:noFill/>
          </a:ln>
        </p:spPr>
      </p:pic>
      <p:pic>
        <p:nvPicPr>
          <p:cNvPr id="726" name="Google Shape;726;p112"/>
          <p:cNvPicPr preferRelativeResize="0"/>
          <p:nvPr/>
        </p:nvPicPr>
        <p:blipFill>
          <a:blip r:embed="rId5">
            <a:alphaModFix/>
          </a:blip>
          <a:stretch>
            <a:fillRect/>
          </a:stretch>
        </p:blipFill>
        <p:spPr>
          <a:xfrm>
            <a:off x="3496775" y="2882150"/>
            <a:ext cx="2976651" cy="1943201"/>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0" name="Shape 730"/>
        <p:cNvGrpSpPr/>
        <p:nvPr/>
      </p:nvGrpSpPr>
      <p:grpSpPr>
        <a:xfrm>
          <a:off x="0" y="0"/>
          <a:ext cx="0" cy="0"/>
          <a:chOff x="0" y="0"/>
          <a:chExt cx="0" cy="0"/>
        </a:xfrm>
      </p:grpSpPr>
      <p:sp>
        <p:nvSpPr>
          <p:cNvPr id="731" name="Google Shape;731;p113"/>
          <p:cNvSpPr txBox="1"/>
          <p:nvPr>
            <p:ph type="title"/>
          </p:nvPr>
        </p:nvSpPr>
        <p:spPr>
          <a:xfrm>
            <a:off x="1153885" y="500743"/>
            <a:ext cx="7521900" cy="7020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None/>
            </a:pPr>
            <a:r>
              <a:rPr lang="en"/>
              <a:t>STAR Net Bilingual Eclipse Resources </a:t>
            </a:r>
            <a:endParaRPr/>
          </a:p>
        </p:txBody>
      </p:sp>
      <p:sp>
        <p:nvSpPr>
          <p:cNvPr id="732" name="Google Shape;732;p113"/>
          <p:cNvSpPr txBox="1"/>
          <p:nvPr>
            <p:ph idx="1" type="body"/>
          </p:nvPr>
        </p:nvSpPr>
        <p:spPr>
          <a:xfrm>
            <a:off x="1153875" y="1202500"/>
            <a:ext cx="7078800" cy="3534300"/>
          </a:xfrm>
          <a:prstGeom prst="rect">
            <a:avLst/>
          </a:prstGeom>
        </p:spPr>
        <p:txBody>
          <a:bodyPr anchorCtr="0" anchor="t" bIns="34275" lIns="68575" spcFirstLastPara="1" rIns="68575" wrap="square" tIns="34275">
            <a:noAutofit/>
          </a:bodyPr>
          <a:lstStyle/>
          <a:p>
            <a:pPr indent="-419100" lvl="0" marL="457200" rtl="0" algn="l">
              <a:spcBef>
                <a:spcPts val="800"/>
              </a:spcBef>
              <a:spcAft>
                <a:spcPts val="0"/>
              </a:spcAft>
              <a:buSzPts val="3000"/>
              <a:buChar char="●"/>
            </a:pPr>
            <a:r>
              <a:rPr lang="en" sz="2700"/>
              <a:t>English/Spanish resources from STAR Net</a:t>
            </a:r>
            <a:endParaRPr sz="2700"/>
          </a:p>
          <a:p>
            <a:pPr indent="-419100" lvl="0" marL="457200" rtl="0" algn="l">
              <a:spcBef>
                <a:spcPts val="0"/>
              </a:spcBef>
              <a:spcAft>
                <a:spcPts val="0"/>
              </a:spcAft>
              <a:buSzPts val="3000"/>
              <a:buChar char="●"/>
            </a:pPr>
            <a:r>
              <a:rPr lang="en" sz="2700"/>
              <a:t>Webinar recording on STAR Net YouTube Channel</a:t>
            </a:r>
            <a:endParaRPr sz="2700"/>
          </a:p>
          <a:p>
            <a:pPr indent="-419100" lvl="0" marL="457200" rtl="0" algn="l">
              <a:spcBef>
                <a:spcPts val="0"/>
              </a:spcBef>
              <a:spcAft>
                <a:spcPts val="0"/>
              </a:spcAft>
              <a:buSzPts val="3000"/>
              <a:buChar char="●"/>
            </a:pPr>
            <a:r>
              <a:rPr lang="en" sz="2700"/>
              <a:t>Bilingual hands-on activities, resources, and more</a:t>
            </a:r>
            <a:endParaRPr sz="2700"/>
          </a:p>
          <a:p>
            <a:pPr indent="-419100" lvl="0" marL="457200" rtl="0" algn="l">
              <a:spcBef>
                <a:spcPts val="0"/>
              </a:spcBef>
              <a:spcAft>
                <a:spcPts val="0"/>
              </a:spcAft>
              <a:buSzPts val="3000"/>
              <a:buChar char="●"/>
            </a:pPr>
            <a:r>
              <a:rPr lang="en" sz="2700"/>
              <a:t>Link to recording and more in link bank</a:t>
            </a:r>
            <a:endParaRPr sz="2700"/>
          </a:p>
          <a:p>
            <a:pPr indent="0" lvl="0" marL="457200" rtl="0" algn="l">
              <a:spcBef>
                <a:spcPts val="1200"/>
              </a:spcBef>
              <a:spcAft>
                <a:spcPts val="1200"/>
              </a:spcAft>
              <a:buNone/>
            </a:pPr>
            <a:r>
              <a:t/>
            </a:r>
            <a:endParaRPr sz="2700"/>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6" name="Shape 736"/>
        <p:cNvGrpSpPr/>
        <p:nvPr/>
      </p:nvGrpSpPr>
      <p:grpSpPr>
        <a:xfrm>
          <a:off x="0" y="0"/>
          <a:ext cx="0" cy="0"/>
          <a:chOff x="0" y="0"/>
          <a:chExt cx="0" cy="0"/>
        </a:xfrm>
      </p:grpSpPr>
      <p:sp>
        <p:nvSpPr>
          <p:cNvPr id="737" name="Google Shape;737;p114"/>
          <p:cNvSpPr txBox="1"/>
          <p:nvPr>
            <p:ph type="title"/>
          </p:nvPr>
        </p:nvSpPr>
        <p:spPr>
          <a:xfrm>
            <a:off x="0" y="101925"/>
            <a:ext cx="4095000" cy="1105200"/>
          </a:xfrm>
          <a:prstGeom prst="rect">
            <a:avLst/>
          </a:prstGeom>
          <a:blipFill rotWithShape="1">
            <a:blip r:embed="rId3">
              <a:alphaModFix/>
            </a:blip>
            <a:stretch>
              <a:fillRect b="0" l="0" r="0" t="0"/>
            </a:stretch>
          </a:blipFill>
          <a:ln>
            <a:noFill/>
          </a:ln>
        </p:spPr>
        <p:txBody>
          <a:bodyPr anchorCtr="0" anchor="ctr" bIns="34275" lIns="617225" spcFirstLastPara="1" rIns="68575" wrap="square" tIns="34275">
            <a:normAutofit/>
          </a:bodyPr>
          <a:lstStyle/>
          <a:p>
            <a:pPr indent="0" lvl="0" marL="0" rtl="0" algn="l">
              <a:lnSpc>
                <a:spcPct val="90000"/>
              </a:lnSpc>
              <a:spcBef>
                <a:spcPts val="0"/>
              </a:spcBef>
              <a:spcAft>
                <a:spcPts val="0"/>
              </a:spcAft>
              <a:buClr>
                <a:schemeClr val="dk2"/>
              </a:buClr>
              <a:buSzPts val="3000"/>
              <a:buFont typeface="Fira Sans"/>
              <a:buNone/>
            </a:pPr>
            <a:r>
              <a:rPr lang="en"/>
              <a:t>Q&amp;A</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sp>
        <p:nvSpPr>
          <p:cNvPr id="435" name="Google Shape;435;p75"/>
          <p:cNvSpPr txBox="1"/>
          <p:nvPr/>
        </p:nvSpPr>
        <p:spPr>
          <a:xfrm>
            <a:off x="0" y="280485"/>
            <a:ext cx="9144000" cy="4386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2400"/>
              <a:buFont typeface="Arial"/>
              <a:buNone/>
            </a:pPr>
            <a:r>
              <a:rPr b="1" i="0" lang="en" sz="2400" u="none" cap="none" strike="noStrike">
                <a:solidFill>
                  <a:srgbClr val="FFFFFF"/>
                </a:solidFill>
                <a:latin typeface="Arial"/>
                <a:ea typeface="Arial"/>
                <a:cs typeface="Arial"/>
                <a:sym typeface="Arial"/>
              </a:rPr>
              <a:t>A few things to remember when working cross-culturally…</a:t>
            </a:r>
            <a:endParaRPr sz="1100"/>
          </a:p>
        </p:txBody>
      </p:sp>
      <p:sp>
        <p:nvSpPr>
          <p:cNvPr id="436" name="Google Shape;436;p75"/>
          <p:cNvSpPr txBox="1"/>
          <p:nvPr/>
        </p:nvSpPr>
        <p:spPr>
          <a:xfrm>
            <a:off x="273735" y="1358720"/>
            <a:ext cx="4149600" cy="1177500"/>
          </a:xfrm>
          <a:prstGeom prst="rect">
            <a:avLst/>
          </a:prstGeom>
          <a:noFill/>
          <a:ln cap="flat" cmpd="sng" w="19050">
            <a:solidFill>
              <a:srgbClr val="FF0000"/>
            </a:solidFill>
            <a:prstDash val="solid"/>
            <a:round/>
            <a:headEnd len="sm" w="sm" type="none"/>
            <a:tailEnd len="sm" w="sm" type="none"/>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800"/>
              <a:buFont typeface="Arial"/>
              <a:buNone/>
            </a:pPr>
            <a:r>
              <a:rPr b="1" i="0" lang="en" sz="1800" u="none" cap="none" strike="noStrike">
                <a:solidFill>
                  <a:schemeClr val="lt1"/>
                </a:solidFill>
                <a:latin typeface="Arial"/>
                <a:ea typeface="Arial"/>
                <a:cs typeface="Arial"/>
                <a:sym typeface="Arial"/>
              </a:rPr>
              <a:t>Learn about yourselves, your community or communities, and contexts…</a:t>
            </a:r>
            <a:endParaRPr sz="1100"/>
          </a:p>
          <a:p>
            <a:pPr indent="0" lvl="0" marL="0" marR="0" rtl="0" algn="ctr">
              <a:lnSpc>
                <a:spcPct val="100000"/>
              </a:lnSpc>
              <a:spcBef>
                <a:spcPts val="0"/>
              </a:spcBef>
              <a:spcAft>
                <a:spcPts val="0"/>
              </a:spcAft>
              <a:buClr>
                <a:srgbClr val="000000"/>
              </a:buClr>
              <a:buSzPts val="1800"/>
              <a:buFont typeface="Arial"/>
              <a:buNone/>
            </a:pPr>
            <a:r>
              <a:rPr b="1" i="0" lang="en" sz="1800" u="none" cap="none" strike="noStrike">
                <a:solidFill>
                  <a:srgbClr val="FF0000"/>
                </a:solidFill>
                <a:latin typeface="Arial"/>
                <a:ea typeface="Arial"/>
                <a:cs typeface="Arial"/>
                <a:sym typeface="Arial"/>
              </a:rPr>
              <a:t>by contacting cultural bearers.</a:t>
            </a:r>
            <a:endParaRPr b="1" i="0" sz="1800" u="none" cap="none" strike="noStrike">
              <a:solidFill>
                <a:srgbClr val="FF0000"/>
              </a:solidFill>
              <a:latin typeface="Arial"/>
              <a:ea typeface="Arial"/>
              <a:cs typeface="Arial"/>
              <a:sym typeface="Arial"/>
            </a:endParaRPr>
          </a:p>
        </p:txBody>
      </p:sp>
      <p:sp>
        <p:nvSpPr>
          <p:cNvPr id="437" name="Google Shape;437;p75"/>
          <p:cNvSpPr txBox="1"/>
          <p:nvPr/>
        </p:nvSpPr>
        <p:spPr>
          <a:xfrm>
            <a:off x="273735" y="3145314"/>
            <a:ext cx="4149600" cy="900300"/>
          </a:xfrm>
          <a:prstGeom prst="rect">
            <a:avLst/>
          </a:prstGeom>
          <a:noFill/>
          <a:ln cap="flat" cmpd="sng" w="19050">
            <a:solidFill>
              <a:srgbClr val="FF0000"/>
            </a:solidFill>
            <a:prstDash val="solid"/>
            <a:round/>
            <a:headEnd len="sm" w="sm" type="none"/>
            <a:tailEnd len="sm" w="sm" type="none"/>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800"/>
              <a:buFont typeface="Arial"/>
              <a:buNone/>
            </a:pPr>
            <a:r>
              <a:rPr b="1" i="0" lang="en" sz="1800" u="none" cap="none" strike="noStrike">
                <a:solidFill>
                  <a:schemeClr val="lt1"/>
                </a:solidFill>
                <a:latin typeface="Arial"/>
                <a:ea typeface="Arial"/>
                <a:cs typeface="Arial"/>
                <a:sym typeface="Arial"/>
              </a:rPr>
              <a:t>Understand constraints…</a:t>
            </a:r>
            <a:endParaRPr sz="1100"/>
          </a:p>
          <a:p>
            <a:pPr indent="0" lvl="0" marL="0" marR="0" rtl="0" algn="ctr">
              <a:lnSpc>
                <a:spcPct val="100000"/>
              </a:lnSpc>
              <a:spcBef>
                <a:spcPts val="0"/>
              </a:spcBef>
              <a:spcAft>
                <a:spcPts val="0"/>
              </a:spcAft>
              <a:buClr>
                <a:srgbClr val="000000"/>
              </a:buClr>
              <a:buSzPts val="1800"/>
              <a:buFont typeface="Arial"/>
              <a:buNone/>
            </a:pPr>
            <a:r>
              <a:rPr b="1" i="0" lang="en" sz="1800" u="none" cap="none" strike="noStrike">
                <a:solidFill>
                  <a:srgbClr val="FF0000"/>
                </a:solidFill>
                <a:latin typeface="Arial"/>
                <a:ea typeface="Arial"/>
                <a:cs typeface="Arial"/>
                <a:sym typeface="Arial"/>
              </a:rPr>
              <a:t>and honor clear expectations for all involved.</a:t>
            </a:r>
            <a:endParaRPr b="1" i="0" sz="1800" u="none" cap="none" strike="noStrike">
              <a:solidFill>
                <a:srgbClr val="FF0000"/>
              </a:solidFill>
              <a:latin typeface="Arial"/>
              <a:ea typeface="Arial"/>
              <a:cs typeface="Arial"/>
              <a:sym typeface="Arial"/>
            </a:endParaRPr>
          </a:p>
        </p:txBody>
      </p:sp>
      <p:sp>
        <p:nvSpPr>
          <p:cNvPr id="438" name="Google Shape;438;p75"/>
          <p:cNvSpPr txBox="1"/>
          <p:nvPr/>
        </p:nvSpPr>
        <p:spPr>
          <a:xfrm>
            <a:off x="4874905" y="1497220"/>
            <a:ext cx="4149600" cy="900300"/>
          </a:xfrm>
          <a:prstGeom prst="rect">
            <a:avLst/>
          </a:prstGeom>
          <a:noFill/>
          <a:ln cap="flat" cmpd="sng" w="19050">
            <a:solidFill>
              <a:srgbClr val="FF0000"/>
            </a:solidFill>
            <a:prstDash val="solid"/>
            <a:round/>
            <a:headEnd len="sm" w="sm" type="none"/>
            <a:tailEnd len="sm" w="sm" type="none"/>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800"/>
              <a:buFont typeface="Arial"/>
              <a:buNone/>
            </a:pPr>
            <a:r>
              <a:rPr b="1" i="0" lang="en" sz="1800" u="none" cap="none" strike="noStrike">
                <a:solidFill>
                  <a:schemeClr val="lt1"/>
                </a:solidFill>
                <a:latin typeface="Arial"/>
                <a:ea typeface="Arial"/>
                <a:cs typeface="Arial"/>
                <a:sym typeface="Arial"/>
              </a:rPr>
              <a:t>Be reciprocal…</a:t>
            </a:r>
            <a:endParaRPr sz="1100"/>
          </a:p>
          <a:p>
            <a:pPr indent="0" lvl="0" marL="0" marR="0" rtl="0" algn="ctr">
              <a:lnSpc>
                <a:spcPct val="100000"/>
              </a:lnSpc>
              <a:spcBef>
                <a:spcPts val="0"/>
              </a:spcBef>
              <a:spcAft>
                <a:spcPts val="0"/>
              </a:spcAft>
              <a:buClr>
                <a:srgbClr val="000000"/>
              </a:buClr>
              <a:buSzPts val="1800"/>
              <a:buFont typeface="Arial"/>
              <a:buNone/>
            </a:pPr>
            <a:r>
              <a:rPr b="1" i="0" lang="en" sz="1800" u="none" cap="none" strike="noStrike">
                <a:solidFill>
                  <a:srgbClr val="FF0000"/>
                </a:solidFill>
                <a:latin typeface="Arial"/>
                <a:ea typeface="Arial"/>
                <a:cs typeface="Arial"/>
                <a:sym typeface="Arial"/>
              </a:rPr>
              <a:t>with your communities and the Earth. </a:t>
            </a:r>
            <a:endParaRPr b="1" i="0" sz="1800" u="none" cap="none" strike="noStrike">
              <a:solidFill>
                <a:srgbClr val="FF0000"/>
              </a:solidFill>
              <a:latin typeface="Arial"/>
              <a:ea typeface="Arial"/>
              <a:cs typeface="Arial"/>
              <a:sym typeface="Arial"/>
            </a:endParaRPr>
          </a:p>
        </p:txBody>
      </p:sp>
      <p:sp>
        <p:nvSpPr>
          <p:cNvPr id="439" name="Google Shape;439;p75"/>
          <p:cNvSpPr txBox="1"/>
          <p:nvPr/>
        </p:nvSpPr>
        <p:spPr>
          <a:xfrm>
            <a:off x="4874905" y="3283813"/>
            <a:ext cx="4149600" cy="623400"/>
          </a:xfrm>
          <a:prstGeom prst="rect">
            <a:avLst/>
          </a:prstGeom>
          <a:noFill/>
          <a:ln cap="flat" cmpd="sng" w="19050">
            <a:solidFill>
              <a:srgbClr val="FF0000"/>
            </a:solidFill>
            <a:prstDash val="solid"/>
            <a:round/>
            <a:headEnd len="sm" w="sm" type="none"/>
            <a:tailEnd len="sm" w="sm" type="none"/>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800"/>
              <a:buFont typeface="Arial"/>
              <a:buNone/>
            </a:pPr>
            <a:r>
              <a:rPr b="1" i="0" lang="en" sz="1800" u="none" cap="none" strike="noStrike">
                <a:solidFill>
                  <a:schemeClr val="lt1"/>
                </a:solidFill>
                <a:latin typeface="Arial"/>
                <a:ea typeface="Arial"/>
                <a:cs typeface="Arial"/>
                <a:sym typeface="Arial"/>
              </a:rPr>
              <a:t>Celebrate together…</a:t>
            </a:r>
            <a:endParaRPr sz="1100"/>
          </a:p>
          <a:p>
            <a:pPr indent="0" lvl="0" marL="0" marR="0" rtl="0" algn="ctr">
              <a:lnSpc>
                <a:spcPct val="100000"/>
              </a:lnSpc>
              <a:spcBef>
                <a:spcPts val="0"/>
              </a:spcBef>
              <a:spcAft>
                <a:spcPts val="0"/>
              </a:spcAft>
              <a:buClr>
                <a:srgbClr val="000000"/>
              </a:buClr>
              <a:buSzPts val="1800"/>
              <a:buFont typeface="Arial"/>
              <a:buNone/>
            </a:pPr>
            <a:r>
              <a:rPr b="1" i="0" lang="en" sz="1800" u="none" cap="none" strike="noStrike">
                <a:solidFill>
                  <a:srgbClr val="FF0000"/>
                </a:solidFill>
                <a:latin typeface="Arial"/>
                <a:ea typeface="Arial"/>
                <a:cs typeface="Arial"/>
                <a:sym typeface="Arial"/>
              </a:rPr>
              <a:t>to affirm collective wellbeing.</a:t>
            </a:r>
            <a:r>
              <a:rPr b="1" i="0" lang="en" sz="1800" u="none" cap="none" strike="noStrike">
                <a:solidFill>
                  <a:schemeClr val="lt1"/>
                </a:solidFill>
                <a:latin typeface="Arial"/>
                <a:ea typeface="Arial"/>
                <a:cs typeface="Arial"/>
                <a:sym typeface="Arial"/>
              </a:rPr>
              <a:t> </a:t>
            </a:r>
            <a:endParaRPr b="1" i="0" sz="1800" u="none" cap="none" strike="noStrike">
              <a:solidFill>
                <a:schemeClr val="lt1"/>
              </a:solidFill>
              <a:latin typeface="Arial"/>
              <a:ea typeface="Arial"/>
              <a:cs typeface="Arial"/>
              <a:sym typeface="Arial"/>
            </a:endParaRPr>
          </a:p>
        </p:txBody>
      </p:sp>
      <p:sp>
        <p:nvSpPr>
          <p:cNvPr id="440" name="Google Shape;440;p75"/>
          <p:cNvSpPr txBox="1"/>
          <p:nvPr/>
        </p:nvSpPr>
        <p:spPr>
          <a:xfrm>
            <a:off x="480447" y="4243253"/>
            <a:ext cx="8183100" cy="5772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i="0" lang="en" sz="1800" u="none" cap="none" strike="noStrike">
                <a:solidFill>
                  <a:schemeClr val="lt1"/>
                </a:solidFill>
                <a:latin typeface="Century Gothic"/>
                <a:ea typeface="Century Gothic"/>
                <a:cs typeface="Century Gothic"/>
                <a:sym typeface="Century Gothic"/>
              </a:rPr>
              <a:t>Mistakes will be made… </a:t>
            </a:r>
            <a:br>
              <a:rPr b="1" i="0" lang="en" sz="1800" u="none" cap="none" strike="noStrike">
                <a:solidFill>
                  <a:schemeClr val="lt1"/>
                </a:solidFill>
                <a:latin typeface="Century Gothic"/>
                <a:ea typeface="Century Gothic"/>
                <a:cs typeface="Century Gothic"/>
                <a:sym typeface="Century Gothic"/>
              </a:rPr>
            </a:br>
            <a:r>
              <a:rPr b="1" i="0" lang="en" sz="1500" u="none" cap="none" strike="noStrike">
                <a:solidFill>
                  <a:schemeClr val="lt1"/>
                </a:solidFill>
                <a:latin typeface="Century Gothic"/>
                <a:ea typeface="Century Gothic"/>
                <a:cs typeface="Century Gothic"/>
                <a:sym typeface="Century Gothic"/>
              </a:rPr>
              <a:t>If you make a mistake, apologize, learn from it, and keep up the good work.</a:t>
            </a:r>
            <a:endParaRPr b="1" i="0" sz="1800" u="none" cap="none" strike="noStrike">
              <a:solidFill>
                <a:schemeClr val="lt1"/>
              </a:solidFill>
              <a:latin typeface="Century Gothic"/>
              <a:ea typeface="Century Gothic"/>
              <a:cs typeface="Century Gothic"/>
              <a:sym typeface="Century Gothic"/>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pic>
        <p:nvPicPr>
          <p:cNvPr descr="Eclipses | Phases, Eclipses &amp; Supermoons – Moon: NASA Science" id="445" name="Google Shape;445;p76"/>
          <p:cNvPicPr preferRelativeResize="0"/>
          <p:nvPr/>
        </p:nvPicPr>
        <p:blipFill rotWithShape="1">
          <a:blip r:embed="rId3">
            <a:alphaModFix/>
          </a:blip>
          <a:srcRect b="0" l="0" r="0" t="0"/>
          <a:stretch/>
        </p:blipFill>
        <p:spPr>
          <a:xfrm>
            <a:off x="4699710" y="349821"/>
            <a:ext cx="4126503" cy="4126503"/>
          </a:xfrm>
          <a:prstGeom prst="rect">
            <a:avLst/>
          </a:prstGeom>
          <a:noFill/>
          <a:ln>
            <a:noFill/>
          </a:ln>
        </p:spPr>
      </p:pic>
      <p:sp>
        <p:nvSpPr>
          <p:cNvPr id="446" name="Google Shape;446;p76"/>
          <p:cNvSpPr txBox="1"/>
          <p:nvPr/>
        </p:nvSpPr>
        <p:spPr>
          <a:xfrm>
            <a:off x="1892105" y="2352459"/>
            <a:ext cx="2679900" cy="4386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FFFFFF"/>
                </a:solidFill>
                <a:latin typeface="Arial"/>
                <a:ea typeface="Arial"/>
                <a:cs typeface="Arial"/>
                <a:sym typeface="Arial"/>
              </a:rPr>
              <a:t>Lunar Eclipse</a:t>
            </a:r>
            <a:endParaRPr sz="11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pic>
        <p:nvPicPr>
          <p:cNvPr descr="A diagram of the earth and the sun&#10;&#10;Description automatically generated" id="451" name="Google Shape;451;p77"/>
          <p:cNvPicPr preferRelativeResize="0"/>
          <p:nvPr/>
        </p:nvPicPr>
        <p:blipFill rotWithShape="1">
          <a:blip r:embed="rId3">
            <a:alphaModFix/>
          </a:blip>
          <a:srcRect b="0" l="0" r="0" t="0"/>
          <a:stretch/>
        </p:blipFill>
        <p:spPr>
          <a:xfrm>
            <a:off x="0" y="0"/>
            <a:ext cx="9144000" cy="5143500"/>
          </a:xfrm>
          <a:prstGeom prst="rect">
            <a:avLst/>
          </a:prstGeom>
          <a:noFill/>
          <a:ln>
            <a:noFill/>
          </a:ln>
        </p:spPr>
      </p:pic>
      <p:sp>
        <p:nvSpPr>
          <p:cNvPr id="452" name="Google Shape;452;p77"/>
          <p:cNvSpPr txBox="1"/>
          <p:nvPr/>
        </p:nvSpPr>
        <p:spPr>
          <a:xfrm>
            <a:off x="3582537" y="292499"/>
            <a:ext cx="2679900" cy="4386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FFFFFF"/>
                </a:solidFill>
                <a:latin typeface="Arial"/>
                <a:ea typeface="Arial"/>
                <a:cs typeface="Arial"/>
                <a:sym typeface="Arial"/>
              </a:rPr>
              <a:t>Lunar Eclipse</a:t>
            </a:r>
            <a:endParaRPr sz="11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pic>
        <p:nvPicPr>
          <p:cNvPr id="457" name="Google Shape;457;p78"/>
          <p:cNvPicPr preferRelativeResize="0"/>
          <p:nvPr/>
        </p:nvPicPr>
        <p:blipFill rotWithShape="1">
          <a:blip r:embed="rId3">
            <a:alphaModFix/>
          </a:blip>
          <a:srcRect b="0" l="0" r="0" t="0"/>
          <a:stretch/>
        </p:blipFill>
        <p:spPr>
          <a:xfrm>
            <a:off x="5044586" y="887178"/>
            <a:ext cx="3726002" cy="3619030"/>
          </a:xfrm>
          <a:prstGeom prst="rect">
            <a:avLst/>
          </a:prstGeom>
          <a:noFill/>
          <a:ln>
            <a:noFill/>
          </a:ln>
        </p:spPr>
      </p:pic>
      <p:sp>
        <p:nvSpPr>
          <p:cNvPr id="458" name="Google Shape;458;p78"/>
          <p:cNvSpPr txBox="1"/>
          <p:nvPr/>
        </p:nvSpPr>
        <p:spPr>
          <a:xfrm>
            <a:off x="1678175" y="2377255"/>
            <a:ext cx="2679900" cy="4386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FFFFFF"/>
                </a:solidFill>
                <a:latin typeface="Arial"/>
                <a:ea typeface="Arial"/>
                <a:cs typeface="Arial"/>
                <a:sym typeface="Arial"/>
              </a:rPr>
              <a:t>Solar Eclipse</a:t>
            </a:r>
            <a:endParaRPr sz="11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pic>
        <p:nvPicPr>
          <p:cNvPr descr="A diagram of the sun and moon&#10;&#10;Description automatically generated" id="463" name="Google Shape;463;p79"/>
          <p:cNvPicPr preferRelativeResize="0"/>
          <p:nvPr/>
        </p:nvPicPr>
        <p:blipFill rotWithShape="1">
          <a:blip r:embed="rId3">
            <a:alphaModFix/>
          </a:blip>
          <a:srcRect b="0" l="0" r="0" t="0"/>
          <a:stretch/>
        </p:blipFill>
        <p:spPr>
          <a:xfrm>
            <a:off x="0" y="0"/>
            <a:ext cx="9144000" cy="5143500"/>
          </a:xfrm>
          <a:prstGeom prst="rect">
            <a:avLst/>
          </a:prstGeom>
          <a:noFill/>
          <a:ln>
            <a:noFill/>
          </a:ln>
        </p:spPr>
      </p:pic>
      <p:sp>
        <p:nvSpPr>
          <p:cNvPr id="464" name="Google Shape;464;p79"/>
          <p:cNvSpPr txBox="1"/>
          <p:nvPr/>
        </p:nvSpPr>
        <p:spPr>
          <a:xfrm>
            <a:off x="3582537" y="292499"/>
            <a:ext cx="2679900" cy="4386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FFFFFF"/>
                </a:solidFill>
                <a:latin typeface="Arial"/>
                <a:ea typeface="Arial"/>
                <a:cs typeface="Arial"/>
                <a:sym typeface="Arial"/>
              </a:rPr>
              <a:t>Solar Eclipse</a:t>
            </a:r>
            <a:endParaRPr sz="1100"/>
          </a:p>
        </p:txBody>
      </p:sp>
    </p:spTree>
  </p:cSld>
  <p:clrMapOvr>
    <a:masterClrMapping/>
  </p:clrMapOvr>
</p:sld>
</file>

<file path=ppt/theme/theme1.xml><?xml version="1.0" encoding="utf-8"?>
<a:theme xmlns:a="http://schemas.openxmlformats.org/drawingml/2006/main" xmlns:r="http://schemas.openxmlformats.org/officeDocument/2006/relationships" name="Default Design">
  <a:themeElements>
    <a:clrScheme name="Custom 2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FFFF"/>
      </a:hlink>
      <a:folHlink>
        <a:srgbClr val="00804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BrushVTI">
  <a:themeElements>
    <a:clrScheme name="Office">
      <a:dk1>
        <a:srgbClr val="000000"/>
      </a:dk1>
      <a:lt1>
        <a:srgbClr val="FFFFFF"/>
      </a:lt1>
      <a:dk2>
        <a:srgbClr val="1D242E"/>
      </a:dk2>
      <a:lt2>
        <a:srgbClr val="F2F1F1"/>
      </a:lt2>
      <a:accent1>
        <a:srgbClr val="4472C4"/>
      </a:accent1>
      <a:accent2>
        <a:srgbClr val="ED7D31"/>
      </a:accent2>
      <a:accent3>
        <a:srgbClr val="A3A3A3"/>
      </a:accent3>
      <a:accent4>
        <a:srgbClr val="CF9B00"/>
      </a:accent4>
      <a:accent5>
        <a:srgbClr val="5B9BD5"/>
      </a:accent5>
      <a:accent6>
        <a:srgbClr val="70AD47"/>
      </a:accent6>
      <a:hlink>
        <a:srgbClr val="D26012"/>
      </a:hlink>
      <a:folHlink>
        <a:srgbClr val="9A587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