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8" r:id="rId5"/>
    <p:sldMasterId id="2147483682" r:id="rId6"/>
    <p:sldMasterId id="214748369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Lst>
  <p:sldSz cy="5143500" cx="9144000"/>
  <p:notesSz cx="6858000" cy="9144000"/>
  <p:embeddedFontLst>
    <p:embeddedFont>
      <p:font typeface="Nunito"/>
      <p:regular r:id="rId41"/>
      <p:bold r:id="rId42"/>
      <p:italic r:id="rId43"/>
      <p:boldItalic r:id="rId44"/>
    </p:embeddedFont>
    <p:embeddedFont>
      <p:font typeface="Arial Narrow"/>
      <p:regular r:id="rId45"/>
      <p:bold r:id="rId46"/>
      <p:italic r:id="rId47"/>
      <p:boldItalic r:id="rId48"/>
    </p:embeddedFont>
    <p:embeddedFont>
      <p:font typeface="Atkinson Hyperlegible"/>
      <p:regular r:id="rId49"/>
      <p:bold r:id="rId50"/>
      <p:italic r:id="rId51"/>
      <p:boldItalic r:id="rId52"/>
    </p:embeddedFont>
    <p:embeddedFont>
      <p:font typeface="Nunito Medium"/>
      <p:regular r:id="rId53"/>
      <p:bold r:id="rId54"/>
      <p:italic r:id="rId55"/>
      <p:boldItalic r:id="rId56"/>
    </p:embeddedFont>
    <p:embeddedFont>
      <p:font typeface="Fira Sans"/>
      <p:regular r:id="rId57"/>
      <p:bold r:id="rId58"/>
      <p:italic r:id="rId59"/>
      <p:boldItalic r:id="rId60"/>
    </p:embeddedFont>
    <p:embeddedFont>
      <p:font typeface="Helvetica Neue"/>
      <p:regular r:id="rId61"/>
      <p:bold r:id="rId62"/>
      <p:italic r:id="rId63"/>
      <p:boldItalic r:id="rId64"/>
    </p:embeddedFont>
    <p:embeddedFont>
      <p:font typeface="Arial Black"/>
      <p:regular r:id="rId65"/>
    </p:embeddedFont>
    <p:embeddedFont>
      <p:font typeface="Oswald"/>
      <p:regular r:id="rId66"/>
      <p:bold r:id="rId67"/>
    </p:embeddedFont>
    <p:embeddedFont>
      <p:font typeface="Nunito Black"/>
      <p:bold r:id="rId68"/>
      <p:boldItalic r:id="rId69"/>
    </p:embeddedFont>
    <p:embeddedFont>
      <p:font typeface="Open Sans"/>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144">
          <p15:clr>
            <a:srgbClr val="9AA0A6"/>
          </p15:clr>
        </p15:guide>
      </p15:sldGuideLst>
    </p:ext>
    <p:ext uri="GoogleSlidesCustomDataVersion2">
      <go:slidesCustomData xmlns:go="http://customooxmlschemas.google.com/" r:id="rId74" roundtripDataSignature="AMtx7mjpH0878dUEds3nOpo5HCi8akZw4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14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font" Target="fonts/Nunito-bold.fntdata"/><Relationship Id="rId41" Type="http://schemas.openxmlformats.org/officeDocument/2006/relationships/font" Target="fonts/Nunito-regular.fntdata"/><Relationship Id="rId44" Type="http://schemas.openxmlformats.org/officeDocument/2006/relationships/font" Target="fonts/Nunito-boldItalic.fntdata"/><Relationship Id="rId43" Type="http://schemas.openxmlformats.org/officeDocument/2006/relationships/font" Target="fonts/Nunito-italic.fntdata"/><Relationship Id="rId46" Type="http://schemas.openxmlformats.org/officeDocument/2006/relationships/font" Target="fonts/ArialNarrow-bold.fntdata"/><Relationship Id="rId45" Type="http://schemas.openxmlformats.org/officeDocument/2006/relationships/font" Target="fonts/ArialNarrow-regular.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ArialNarrow-boldItalic.fntdata"/><Relationship Id="rId47" Type="http://schemas.openxmlformats.org/officeDocument/2006/relationships/font" Target="fonts/ArialNarrow-italic.fntdata"/><Relationship Id="rId49" Type="http://schemas.openxmlformats.org/officeDocument/2006/relationships/font" Target="fonts/AtkinsonHyperlegible-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OpenSans-boldItalic.fntdata"/><Relationship Id="rId72" Type="http://schemas.openxmlformats.org/officeDocument/2006/relationships/font" Target="fonts/OpenSans-italic.fntdata"/><Relationship Id="rId31" Type="http://schemas.openxmlformats.org/officeDocument/2006/relationships/slide" Target="slides/slide23.xml"/><Relationship Id="rId30" Type="http://schemas.openxmlformats.org/officeDocument/2006/relationships/slide" Target="slides/slide22.xml"/><Relationship Id="rId74" Type="http://customschemas.google.com/relationships/presentationmetadata" Target="metadata"/><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OpenSans-bold.fntdata"/><Relationship Id="rId70" Type="http://schemas.openxmlformats.org/officeDocument/2006/relationships/font" Target="fonts/OpenSans-regular.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HelveticaNeue-bold.fntdata"/><Relationship Id="rId61" Type="http://schemas.openxmlformats.org/officeDocument/2006/relationships/font" Target="fonts/HelveticaNeue-regular.fntdata"/><Relationship Id="rId20" Type="http://schemas.openxmlformats.org/officeDocument/2006/relationships/slide" Target="slides/slide12.xml"/><Relationship Id="rId64" Type="http://schemas.openxmlformats.org/officeDocument/2006/relationships/font" Target="fonts/HelveticaNeue-boldItalic.fntdata"/><Relationship Id="rId63" Type="http://schemas.openxmlformats.org/officeDocument/2006/relationships/font" Target="fonts/HelveticaNeue-italic.fntdata"/><Relationship Id="rId22" Type="http://schemas.openxmlformats.org/officeDocument/2006/relationships/slide" Target="slides/slide14.xml"/><Relationship Id="rId66" Type="http://schemas.openxmlformats.org/officeDocument/2006/relationships/font" Target="fonts/Oswald-regular.fntdata"/><Relationship Id="rId21" Type="http://schemas.openxmlformats.org/officeDocument/2006/relationships/slide" Target="slides/slide13.xml"/><Relationship Id="rId65" Type="http://schemas.openxmlformats.org/officeDocument/2006/relationships/font" Target="fonts/ArialBlack-regular.fntdata"/><Relationship Id="rId24" Type="http://schemas.openxmlformats.org/officeDocument/2006/relationships/slide" Target="slides/slide16.xml"/><Relationship Id="rId68" Type="http://schemas.openxmlformats.org/officeDocument/2006/relationships/font" Target="fonts/NunitoBlack-bold.fntdata"/><Relationship Id="rId23" Type="http://schemas.openxmlformats.org/officeDocument/2006/relationships/slide" Target="slides/slide15.xml"/><Relationship Id="rId67" Type="http://schemas.openxmlformats.org/officeDocument/2006/relationships/font" Target="fonts/Oswald-bold.fntdata"/><Relationship Id="rId60" Type="http://schemas.openxmlformats.org/officeDocument/2006/relationships/font" Target="fonts/FiraSans-boldItalic.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NunitoBlack-bold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AtkinsonHyperlegible-italic.fntdata"/><Relationship Id="rId50" Type="http://schemas.openxmlformats.org/officeDocument/2006/relationships/font" Target="fonts/AtkinsonHyperlegible-bold.fntdata"/><Relationship Id="rId53" Type="http://schemas.openxmlformats.org/officeDocument/2006/relationships/font" Target="fonts/NunitoMedium-regular.fntdata"/><Relationship Id="rId52" Type="http://schemas.openxmlformats.org/officeDocument/2006/relationships/font" Target="fonts/AtkinsonHyperlegible-boldItalic.fntdata"/><Relationship Id="rId11" Type="http://schemas.openxmlformats.org/officeDocument/2006/relationships/slide" Target="slides/slide3.xml"/><Relationship Id="rId55" Type="http://schemas.openxmlformats.org/officeDocument/2006/relationships/font" Target="fonts/NunitoMedium-italic.fntdata"/><Relationship Id="rId10" Type="http://schemas.openxmlformats.org/officeDocument/2006/relationships/slide" Target="slides/slide2.xml"/><Relationship Id="rId54" Type="http://schemas.openxmlformats.org/officeDocument/2006/relationships/font" Target="fonts/NunitoMedium-bold.fntdata"/><Relationship Id="rId13" Type="http://schemas.openxmlformats.org/officeDocument/2006/relationships/slide" Target="slides/slide5.xml"/><Relationship Id="rId57" Type="http://schemas.openxmlformats.org/officeDocument/2006/relationships/font" Target="fonts/FiraSans-regular.fntdata"/><Relationship Id="rId12" Type="http://schemas.openxmlformats.org/officeDocument/2006/relationships/slide" Target="slides/slide4.xml"/><Relationship Id="rId56" Type="http://schemas.openxmlformats.org/officeDocument/2006/relationships/font" Target="fonts/NunitoMedium-boldItalic.fntdata"/><Relationship Id="rId15" Type="http://schemas.openxmlformats.org/officeDocument/2006/relationships/slide" Target="slides/slide7.xml"/><Relationship Id="rId59" Type="http://schemas.openxmlformats.org/officeDocument/2006/relationships/font" Target="fonts/FiraSans-italic.fntdata"/><Relationship Id="rId14" Type="http://schemas.openxmlformats.org/officeDocument/2006/relationships/slide" Target="slides/slide6.xml"/><Relationship Id="rId58" Type="http://schemas.openxmlformats.org/officeDocument/2006/relationships/font" Target="fonts/FiraSans-bold.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s02web.zoom.us/webinar/register/WN_X_Usvnt3SFKCihOXHBUOjA"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ntimeter.com/app/presentation/alp9oruhug3khhjrp4qbvgnbt6ckndxn/5h1rmr88ac9d/edit"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fbb3822cae_0_1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g1fbb3822cae_0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Agenda: Citizen Science and the Solar Eclipse: Harness the Power of Your Community!</a:t>
            </a:r>
            <a:endParaRPr/>
          </a:p>
          <a:p>
            <a:pPr indent="0" lvl="0" marL="0" rtl="0" algn="l">
              <a:lnSpc>
                <a:spcPct val="100000"/>
              </a:lnSpc>
              <a:spcBef>
                <a:spcPts val="0"/>
              </a:spcBef>
              <a:spcAft>
                <a:spcPts val="0"/>
              </a:spcAft>
              <a:buSzPts val="1100"/>
              <a:buNone/>
            </a:pPr>
            <a:r>
              <a:rPr lang="en"/>
              <a:t>Agenda</a:t>
            </a:r>
            <a:endParaRPr/>
          </a:p>
          <a:p>
            <a:pPr indent="0" lvl="0" marL="0" rtl="0" algn="l">
              <a:lnSpc>
                <a:spcPct val="100000"/>
              </a:lnSpc>
              <a:spcBef>
                <a:spcPts val="0"/>
              </a:spcBef>
              <a:spcAft>
                <a:spcPts val="0"/>
              </a:spcAft>
              <a:buSzPts val="1100"/>
              <a:buNone/>
            </a:pPr>
            <a:r>
              <a:rPr lang="en"/>
              <a:t>Introduction/Icebreaker 5-10 minutes (Dillon)</a:t>
            </a:r>
            <a:endParaRPr/>
          </a:p>
          <a:p>
            <a:pPr indent="0" lvl="0" marL="0" rtl="0" algn="l">
              <a:lnSpc>
                <a:spcPct val="100000"/>
              </a:lnSpc>
              <a:spcBef>
                <a:spcPts val="0"/>
              </a:spcBef>
              <a:spcAft>
                <a:spcPts val="0"/>
              </a:spcAft>
              <a:buSzPts val="1100"/>
              <a:buNone/>
            </a:pPr>
            <a:r>
              <a:rPr lang="en"/>
              <a:t>Quick Overview of Eclipse Resources through SEAL 5 minutes (Dillon)</a:t>
            </a:r>
            <a:endParaRPr/>
          </a:p>
          <a:p>
            <a:pPr indent="0" lvl="0" marL="0" rtl="0" algn="l">
              <a:lnSpc>
                <a:spcPct val="100000"/>
              </a:lnSpc>
              <a:spcBef>
                <a:spcPts val="0"/>
              </a:spcBef>
              <a:spcAft>
                <a:spcPts val="0"/>
              </a:spcAft>
              <a:buSzPts val="1100"/>
              <a:buNone/>
            </a:pPr>
            <a:r>
              <a:rPr lang="en"/>
              <a:t>What is Citizen Science? What Counts? Who does it? 5-10 minutes (Tara)</a:t>
            </a:r>
            <a:endParaRPr/>
          </a:p>
          <a:p>
            <a:pPr indent="0" lvl="0" marL="0" rtl="0" algn="l">
              <a:lnSpc>
                <a:spcPct val="100000"/>
              </a:lnSpc>
              <a:spcBef>
                <a:spcPts val="0"/>
              </a:spcBef>
              <a:spcAft>
                <a:spcPts val="0"/>
              </a:spcAft>
              <a:buSzPts val="1100"/>
              <a:buNone/>
            </a:pPr>
            <a:r>
              <a:rPr lang="en"/>
              <a:t>Eclipse Citizen Science 10 minutes (Claire/Emma)</a:t>
            </a:r>
            <a:endParaRPr/>
          </a:p>
          <a:p>
            <a:pPr indent="0" lvl="0" marL="0" rtl="0" algn="l">
              <a:lnSpc>
                <a:spcPct val="100000"/>
              </a:lnSpc>
              <a:spcBef>
                <a:spcPts val="0"/>
              </a:spcBef>
              <a:spcAft>
                <a:spcPts val="0"/>
              </a:spcAft>
              <a:buSzPts val="1100"/>
              <a:buNone/>
            </a:pPr>
            <a:r>
              <a:rPr lang="en"/>
              <a:t>              -Eclipse Soundscapes (w/ recipe card if available)</a:t>
            </a:r>
            <a:endParaRPr/>
          </a:p>
          <a:p>
            <a:pPr indent="0" lvl="0" marL="0" rtl="0" algn="l">
              <a:lnSpc>
                <a:spcPct val="100000"/>
              </a:lnSpc>
              <a:spcBef>
                <a:spcPts val="0"/>
              </a:spcBef>
              <a:spcAft>
                <a:spcPts val="0"/>
              </a:spcAft>
              <a:buSzPts val="1100"/>
              <a:buNone/>
            </a:pPr>
            <a:r>
              <a:rPr lang="en"/>
              <a:t>              -GLOBE Observer (recipe card if available)</a:t>
            </a:r>
            <a:endParaRPr/>
          </a:p>
          <a:p>
            <a:pPr indent="0" lvl="0" marL="0" rtl="0" algn="l">
              <a:lnSpc>
                <a:spcPct val="100000"/>
              </a:lnSpc>
              <a:spcBef>
                <a:spcPts val="0"/>
              </a:spcBef>
              <a:spcAft>
                <a:spcPts val="0"/>
              </a:spcAft>
              <a:buSzPts val="1100"/>
              <a:buNone/>
            </a:pPr>
            <a:r>
              <a:rPr lang="en"/>
              <a:t>              -Links to recordings of webinars</a:t>
            </a:r>
            <a:endParaRPr/>
          </a:p>
          <a:p>
            <a:pPr indent="0" lvl="0" marL="0" rtl="0" algn="l">
              <a:lnSpc>
                <a:spcPct val="100000"/>
              </a:lnSpc>
              <a:spcBef>
                <a:spcPts val="0"/>
              </a:spcBef>
              <a:spcAft>
                <a:spcPts val="0"/>
              </a:spcAft>
              <a:buSzPts val="1100"/>
              <a:buNone/>
            </a:pPr>
            <a:r>
              <a:rPr lang="en"/>
              <a:t>              -Other projects: Aurorasaurus, Sunsketcher</a:t>
            </a:r>
            <a:endParaRPr/>
          </a:p>
          <a:p>
            <a:pPr indent="0" lvl="0" marL="0" rtl="0" algn="l">
              <a:lnSpc>
                <a:spcPct val="100000"/>
              </a:lnSpc>
              <a:spcBef>
                <a:spcPts val="0"/>
              </a:spcBef>
              <a:spcAft>
                <a:spcPts val="0"/>
              </a:spcAft>
              <a:buSzPts val="1100"/>
              <a:buNone/>
            </a:pPr>
            <a:r>
              <a:rPr lang="en"/>
              <a:t>Programming Ideas from the Clearinghouse 10 minutes (Dillon)</a:t>
            </a:r>
            <a:endParaRPr/>
          </a:p>
          <a:p>
            <a:pPr indent="0" lvl="0" marL="0" rtl="0" algn="l">
              <a:lnSpc>
                <a:spcPct val="100000"/>
              </a:lnSpc>
              <a:spcBef>
                <a:spcPts val="0"/>
              </a:spcBef>
              <a:spcAft>
                <a:spcPts val="0"/>
              </a:spcAft>
              <a:buSzPts val="1100"/>
              <a:buNone/>
            </a:pPr>
            <a:r>
              <a:rPr lang="en"/>
              <a:t>Citizen Science Month 5-10 minutes (Tara)</a:t>
            </a:r>
            <a:endParaRPr/>
          </a:p>
          <a:p>
            <a:pPr indent="0" lvl="0" marL="0" rtl="0" algn="l">
              <a:lnSpc>
                <a:spcPct val="100000"/>
              </a:lnSpc>
              <a:spcBef>
                <a:spcPts val="0"/>
              </a:spcBef>
              <a:spcAft>
                <a:spcPts val="0"/>
              </a:spcAft>
              <a:buSzPts val="1100"/>
              <a:buNone/>
            </a:pPr>
            <a:r>
              <a:rPr lang="en"/>
              <a:t>Q&amp;A 10 minutes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ed3a24750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g1ed3a24750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Tara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ed3a24750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g1ed3a24750e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Tara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fbb3822cae_0_3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highlight>
                  <a:srgbClr val="FFFFFF"/>
                </a:highlight>
                <a:latin typeface="Nunito"/>
                <a:ea typeface="Nunito"/>
                <a:cs typeface="Nunito"/>
                <a:sym typeface="Nunito"/>
              </a:rPr>
              <a:t>Tara</a:t>
            </a:r>
            <a:endParaRPr>
              <a:highlight>
                <a:srgbClr val="FFFFFF"/>
              </a:highlight>
              <a:latin typeface="Nunito"/>
              <a:ea typeface="Nunito"/>
              <a:cs typeface="Nunito"/>
              <a:sym typeface="Nunito"/>
            </a:endParaRPr>
          </a:p>
        </p:txBody>
      </p:sp>
      <p:sp>
        <p:nvSpPr>
          <p:cNvPr id="400" name="Google Shape;400;g1fbb3822cae_0_3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ed2e70f13e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0" name="Google Shape;410;g1ed2e70f13e_0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Tara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ed2e70f13e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1ed2e70f13e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Use these assets to bring awareness and promote citizen science to the community. Outreach events like community festivals, STEM/STEAM school events, retirement communities are all ways to let people who may not be library users know about a new and unique library opportunities.</a:t>
            </a:r>
            <a:endParaRPr/>
          </a:p>
        </p:txBody>
      </p:sp>
      <p:sp>
        <p:nvSpPr>
          <p:cNvPr id="427" name="Google Shape;427;g1ed2e70f13e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137a86ccdb_3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g1137a86ccdb_3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fd516fc663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fd516fc663_0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
              <a:t>Emma</a:t>
            </a:r>
            <a:endParaRPr/>
          </a:p>
        </p:txBody>
      </p:sp>
      <p:sp>
        <p:nvSpPr>
          <p:cNvPr id="450" name="Google Shape;450;gfd516fc663_0_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Calibri"/>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6a2f5f603d_1_2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7" name="Google Shape;457;g26a2f5f603d_1_27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 sz="1300">
                <a:solidFill>
                  <a:schemeClr val="dk1"/>
                </a:solidFill>
              </a:rPr>
              <a:t>The Eclipse Soundscapes Project is studying how life on Earth, specifically wildlife, is affected by solar eclipses.</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300">
                <a:solidFill>
                  <a:schemeClr val="dk1"/>
                </a:solidFill>
              </a:rPr>
              <a:t>During a solar eclipse the Moon slowly creeps in front of the Sun blocking the Sun's light from reaching the Earth, and during the minutes before, during, and after eclipse maximum, when most or all of the Sun is blocked, it's going to seem like dusk or night has come early. What does nature think of this, specifically animals and insects?</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300">
                <a:solidFill>
                  <a:schemeClr val="dk1"/>
                </a:solidFill>
              </a:rPr>
              <a:t>This is something scientists have been wondering for a while. Almost 100 years ago a scientist named Wheeler asked people to mail letters to him and his colleagues with their eclipse observations. Their observations included visual and sound observations on how the 1932 total solar eclipse affected nature, showing that eclipses can be studied in a multi-sensory way.</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300">
                <a:solidFill>
                  <a:schemeClr val="dk1"/>
                </a:solidFill>
              </a:rPr>
              <a:t>The eclipse soundscapes project revisits Wheeler’s 100 year old study with modern means of communication and modern technology.</a:t>
            </a:r>
            <a:endParaRPr sz="13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300">
                <a:solidFill>
                  <a:schemeClr val="dk1"/>
                </a:solidFill>
              </a:rPr>
              <a:t>We are collecting everyone's observations, this time online via a webform and we are also using scientific audio recorders called AudioMoths to record sound data. We need your help! We are looking for Observers AND Data Collectors for the 2024 total solar eclipse. </a:t>
            </a:r>
            <a:endParaRPr>
              <a:solidFill>
                <a:schemeClr val="dk1"/>
              </a:solidFill>
              <a:latin typeface="Helvetica Neue"/>
              <a:ea typeface="Helvetica Neue"/>
              <a:cs typeface="Helvetica Neue"/>
              <a:sym typeface="Helvetica Neue"/>
            </a:endParaRPr>
          </a:p>
          <a:p>
            <a:pPr indent="0" lvl="0" marL="0" rtl="0" algn="l">
              <a:lnSpc>
                <a:spcPct val="100000"/>
              </a:lnSpc>
              <a:spcBef>
                <a:spcPts val="1200"/>
              </a:spcBef>
              <a:spcAft>
                <a:spcPts val="0"/>
              </a:spcAft>
              <a:buSzPts val="1400"/>
              <a:buNone/>
            </a:pPr>
            <a:r>
              <a:t/>
            </a:r>
            <a:endParaRPr>
              <a:latin typeface="Helvetica Neue"/>
              <a:ea typeface="Helvetica Neue"/>
              <a:cs typeface="Helvetica Neue"/>
              <a:sym typeface="Helvetica Neue"/>
            </a:endParaRPr>
          </a:p>
          <a:p>
            <a:pPr indent="0" lvl="0" marL="0" rtl="0" algn="l">
              <a:lnSpc>
                <a:spcPct val="100000"/>
              </a:lnSpc>
              <a:spcBef>
                <a:spcPts val="360"/>
              </a:spcBef>
              <a:spcAft>
                <a:spcPts val="0"/>
              </a:spcAft>
              <a:buSzPts val="1400"/>
              <a:buNone/>
            </a:pPr>
            <a:r>
              <a:t/>
            </a:r>
            <a:endParaRPr sz="1100"/>
          </a:p>
          <a:p>
            <a:pPr indent="0" lvl="0" marL="0" rtl="0" algn="l">
              <a:lnSpc>
                <a:spcPct val="100000"/>
              </a:lnSpc>
              <a:spcBef>
                <a:spcPts val="360"/>
              </a:spcBef>
              <a:spcAft>
                <a:spcPts val="0"/>
              </a:spcAft>
              <a:buSzPts val="1400"/>
              <a:buNone/>
            </a:pPr>
            <a:r>
              <a:t/>
            </a:r>
            <a:endParaRPr/>
          </a:p>
        </p:txBody>
      </p:sp>
      <p:sp>
        <p:nvSpPr>
          <p:cNvPr id="458" name="Google Shape;458;g26a2f5f603d_1_277: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ed42cf6541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g1ed42cf6541_1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Emma</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ed42cf6541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g1ed42cf6541_1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6a3d068269_0_2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5" name="Google Shape;325;g26a3d068269_0_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Agenda: Citizen Science and the Solar Eclipse: Harness the Power of Your Community!</a:t>
            </a:r>
            <a:endParaRPr/>
          </a:p>
          <a:p>
            <a:pPr indent="0" lvl="0" marL="0" rtl="0" algn="l">
              <a:lnSpc>
                <a:spcPct val="100000"/>
              </a:lnSpc>
              <a:spcBef>
                <a:spcPts val="0"/>
              </a:spcBef>
              <a:spcAft>
                <a:spcPts val="0"/>
              </a:spcAft>
              <a:buSzPts val="1100"/>
              <a:buNone/>
            </a:pPr>
            <a:r>
              <a:rPr lang="en"/>
              <a:t>Agenda</a:t>
            </a:r>
            <a:endParaRPr/>
          </a:p>
          <a:p>
            <a:pPr indent="0" lvl="0" marL="0" rtl="0" algn="l">
              <a:lnSpc>
                <a:spcPct val="100000"/>
              </a:lnSpc>
              <a:spcBef>
                <a:spcPts val="0"/>
              </a:spcBef>
              <a:spcAft>
                <a:spcPts val="0"/>
              </a:spcAft>
              <a:buSzPts val="1100"/>
              <a:buNone/>
            </a:pPr>
            <a:r>
              <a:rPr lang="en"/>
              <a:t>Introduction/Icebreaker 5-10 minutes (Dillon)</a:t>
            </a:r>
            <a:endParaRPr/>
          </a:p>
          <a:p>
            <a:pPr indent="0" lvl="0" marL="0" rtl="0" algn="l">
              <a:lnSpc>
                <a:spcPct val="100000"/>
              </a:lnSpc>
              <a:spcBef>
                <a:spcPts val="0"/>
              </a:spcBef>
              <a:spcAft>
                <a:spcPts val="0"/>
              </a:spcAft>
              <a:buSzPts val="1100"/>
              <a:buNone/>
            </a:pPr>
            <a:r>
              <a:rPr lang="en"/>
              <a:t>Quick Overview of Eclipse Resources through SEAL 5 minutes (Dillon)</a:t>
            </a:r>
            <a:endParaRPr/>
          </a:p>
          <a:p>
            <a:pPr indent="0" lvl="0" marL="0" rtl="0" algn="l">
              <a:lnSpc>
                <a:spcPct val="100000"/>
              </a:lnSpc>
              <a:spcBef>
                <a:spcPts val="0"/>
              </a:spcBef>
              <a:spcAft>
                <a:spcPts val="0"/>
              </a:spcAft>
              <a:buSzPts val="1100"/>
              <a:buNone/>
            </a:pPr>
            <a:r>
              <a:rPr lang="en"/>
              <a:t>What is Citizen Science? What Counts? Who does it? 5-10 minutes (Tara)</a:t>
            </a:r>
            <a:endParaRPr/>
          </a:p>
          <a:p>
            <a:pPr indent="0" lvl="0" marL="0" rtl="0" algn="l">
              <a:lnSpc>
                <a:spcPct val="100000"/>
              </a:lnSpc>
              <a:spcBef>
                <a:spcPts val="0"/>
              </a:spcBef>
              <a:spcAft>
                <a:spcPts val="0"/>
              </a:spcAft>
              <a:buSzPts val="1100"/>
              <a:buNone/>
            </a:pPr>
            <a:r>
              <a:rPr lang="en"/>
              <a:t>Eclipse Citizen Science 10 minutes (Claire/Emma)</a:t>
            </a:r>
            <a:endParaRPr/>
          </a:p>
          <a:p>
            <a:pPr indent="0" lvl="0" marL="0" rtl="0" algn="l">
              <a:lnSpc>
                <a:spcPct val="100000"/>
              </a:lnSpc>
              <a:spcBef>
                <a:spcPts val="0"/>
              </a:spcBef>
              <a:spcAft>
                <a:spcPts val="0"/>
              </a:spcAft>
              <a:buSzPts val="1100"/>
              <a:buNone/>
            </a:pPr>
            <a:r>
              <a:rPr lang="en"/>
              <a:t>              -Eclipse Soundscapes (w/ recipe card if available)</a:t>
            </a:r>
            <a:endParaRPr/>
          </a:p>
          <a:p>
            <a:pPr indent="0" lvl="0" marL="0" rtl="0" algn="l">
              <a:lnSpc>
                <a:spcPct val="100000"/>
              </a:lnSpc>
              <a:spcBef>
                <a:spcPts val="0"/>
              </a:spcBef>
              <a:spcAft>
                <a:spcPts val="0"/>
              </a:spcAft>
              <a:buSzPts val="1100"/>
              <a:buNone/>
            </a:pPr>
            <a:r>
              <a:rPr lang="en"/>
              <a:t>              -GLOBE Observer (recipe card if available)</a:t>
            </a:r>
            <a:endParaRPr/>
          </a:p>
          <a:p>
            <a:pPr indent="0" lvl="0" marL="0" rtl="0" algn="l">
              <a:lnSpc>
                <a:spcPct val="100000"/>
              </a:lnSpc>
              <a:spcBef>
                <a:spcPts val="0"/>
              </a:spcBef>
              <a:spcAft>
                <a:spcPts val="0"/>
              </a:spcAft>
              <a:buSzPts val="1100"/>
              <a:buNone/>
            </a:pPr>
            <a:r>
              <a:rPr lang="en"/>
              <a:t>              -Links to recordings of webinars</a:t>
            </a:r>
            <a:endParaRPr/>
          </a:p>
          <a:p>
            <a:pPr indent="0" lvl="0" marL="0" rtl="0" algn="l">
              <a:lnSpc>
                <a:spcPct val="100000"/>
              </a:lnSpc>
              <a:spcBef>
                <a:spcPts val="0"/>
              </a:spcBef>
              <a:spcAft>
                <a:spcPts val="0"/>
              </a:spcAft>
              <a:buSzPts val="1100"/>
              <a:buNone/>
            </a:pPr>
            <a:r>
              <a:rPr lang="en"/>
              <a:t>              -Other projects: Aurorasaurus, Sunsketcher</a:t>
            </a:r>
            <a:endParaRPr/>
          </a:p>
          <a:p>
            <a:pPr indent="0" lvl="0" marL="0" rtl="0" algn="l">
              <a:lnSpc>
                <a:spcPct val="100000"/>
              </a:lnSpc>
              <a:spcBef>
                <a:spcPts val="0"/>
              </a:spcBef>
              <a:spcAft>
                <a:spcPts val="0"/>
              </a:spcAft>
              <a:buSzPts val="1100"/>
              <a:buNone/>
            </a:pPr>
            <a:r>
              <a:rPr lang="en"/>
              <a:t>Programming Ideas from the Clearinghouse 10 minutes (Dillon)</a:t>
            </a:r>
            <a:endParaRPr/>
          </a:p>
          <a:p>
            <a:pPr indent="0" lvl="0" marL="0" rtl="0" algn="l">
              <a:lnSpc>
                <a:spcPct val="100000"/>
              </a:lnSpc>
              <a:spcBef>
                <a:spcPts val="0"/>
              </a:spcBef>
              <a:spcAft>
                <a:spcPts val="0"/>
              </a:spcAft>
              <a:buSzPts val="1100"/>
              <a:buNone/>
            </a:pPr>
            <a:r>
              <a:rPr lang="en"/>
              <a:t>Citizen Science Month 5-10 minutes (Tara)</a:t>
            </a:r>
            <a:endParaRPr/>
          </a:p>
          <a:p>
            <a:pPr indent="0" lvl="0" marL="0" rtl="0" algn="l">
              <a:lnSpc>
                <a:spcPct val="100000"/>
              </a:lnSpc>
              <a:spcBef>
                <a:spcPts val="0"/>
              </a:spcBef>
              <a:spcAft>
                <a:spcPts val="0"/>
              </a:spcAft>
              <a:buSzPts val="1100"/>
              <a:buNone/>
            </a:pPr>
            <a:r>
              <a:rPr lang="en"/>
              <a:t>Q&amp;A 10 minutes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6a2f5f528e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6a2f5f528e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6a2f5f603d_1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26a2f5f603d_1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GLOBE Eclipse is one of 5 projects that volunteers can do using the GLOBE Observer mobile app. There are 4 projects that are always available: Clouds, Mosquito Habitat Mapper, Land Cover, and Trees - these all can complement and help interpret NASA and other satellite observations. GLOBE eclipse is a temporary project that opens in the app if you are in an area that is experiencing a solar eclipse. The meteorological effects of eclipses has been long-term interest to atmospheric scientists. And because we are already have tools to monitor clouds and sky conditions in GLOBE Observer - eclipses provide a great opportunity - that’s not going to happen again until 2044 - to get a volunteer community engaged and monitoring what happens to clouds and temperature when the sun is blocked by the moon. We have a collection of resources to help with taking observations and for learning about and promoting GLOBE Eclipse - include digital thermometer, sky windows, science storybook, and eclipse card. There are also many online resources on observer.globe.gov for your eclipse programming and beyond.</a:t>
            </a:r>
            <a:endParaRPr/>
          </a:p>
        </p:txBody>
      </p:sp>
      <p:sp>
        <p:nvSpPr>
          <p:cNvPr id="528" name="Google Shape;528;g26a2f5f603d_1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6a3d068269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6a3d068269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6a3d068269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6a3d068269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6a3d068269_4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6a3d068269_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6a3d068269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6a3d068269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iNaturalist: take photos of biodiversity during the eclipse and upload them to iNaturalist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6a3d068269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6a3d068269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Globe at night: measure your observations of the sky at your location to help scientists understand how light pollution impacts energy consumption as well as human and animal life.</a:t>
            </a:r>
            <a:endParaRPr/>
          </a:p>
          <a:p>
            <a:pPr indent="0" lvl="0" marL="0" rtl="0" algn="l">
              <a:spcBef>
                <a:spcPts val="0"/>
              </a:spcBef>
              <a:spcAft>
                <a:spcPts val="0"/>
              </a:spcAft>
              <a:buNone/>
            </a:pPr>
            <a:r>
              <a:rPr lang="en"/>
              <a:t>Solar Jet Hunter: examine high resolution images of the Sun to identify solar jets (small and narrow ejections of solar material) to help scientists better understand solar activity</a:t>
            </a:r>
            <a:endParaRPr/>
          </a:p>
          <a:p>
            <a:pPr indent="0" lvl="0" marL="0" rtl="0" algn="l">
              <a:spcBef>
                <a:spcPts val="0"/>
              </a:spcBef>
              <a:spcAft>
                <a:spcPts val="0"/>
              </a:spcAft>
              <a:buNone/>
            </a:pPr>
            <a:r>
              <a:rPr lang="en"/>
              <a:t>Ham Radio: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6a3d068269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6a3d068269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6a3d068269_4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g26a3d068269_4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
              <a:t>Tara</a:t>
            </a:r>
            <a:endParaRPr/>
          </a:p>
        </p:txBody>
      </p:sp>
      <p:sp>
        <p:nvSpPr>
          <p:cNvPr id="578" name="Google Shape;578;g26a3d068269_4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Calibri"/>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0c97b7c31a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10c97b7c31a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
              <a:t>Emma </a:t>
            </a:r>
            <a:endParaRPr/>
          </a:p>
          <a:p>
            <a:pPr indent="0" lvl="0" marL="0" rtl="0" algn="l">
              <a:lnSpc>
                <a:spcPct val="100000"/>
              </a:lnSpc>
              <a:spcBef>
                <a:spcPts val="0"/>
              </a:spcBef>
              <a:spcAft>
                <a:spcPts val="0"/>
              </a:spcAft>
              <a:buClr>
                <a:schemeClr val="dk1"/>
              </a:buClr>
              <a:buSzPts val="1400"/>
              <a:buFont typeface="Calibri"/>
              <a:buNone/>
            </a:pPr>
            <a:r>
              <a:rPr lang="en"/>
              <a:t>https://scistarter.org/library-network</a:t>
            </a:r>
            <a:endParaRPr/>
          </a:p>
        </p:txBody>
      </p:sp>
      <p:sp>
        <p:nvSpPr>
          <p:cNvPr id="587" name="Google Shape;587;g10c97b7c31a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Calibri"/>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6a3d068269_0_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g26a3d068269_0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Agenda: Citizen Science and the Solar Eclipse: Harness the Power of Your Community!</a:t>
            </a:r>
            <a:endParaRPr/>
          </a:p>
          <a:p>
            <a:pPr indent="0" lvl="0" marL="0" rtl="0" algn="l">
              <a:lnSpc>
                <a:spcPct val="100000"/>
              </a:lnSpc>
              <a:spcBef>
                <a:spcPts val="0"/>
              </a:spcBef>
              <a:spcAft>
                <a:spcPts val="0"/>
              </a:spcAft>
              <a:buSzPts val="1100"/>
              <a:buNone/>
            </a:pPr>
            <a:r>
              <a:rPr lang="en"/>
              <a:t>Agenda</a:t>
            </a:r>
            <a:endParaRPr/>
          </a:p>
          <a:p>
            <a:pPr indent="0" lvl="0" marL="0" rtl="0" algn="l">
              <a:lnSpc>
                <a:spcPct val="100000"/>
              </a:lnSpc>
              <a:spcBef>
                <a:spcPts val="0"/>
              </a:spcBef>
              <a:spcAft>
                <a:spcPts val="0"/>
              </a:spcAft>
              <a:buSzPts val="1100"/>
              <a:buNone/>
            </a:pPr>
            <a:r>
              <a:rPr lang="en"/>
              <a:t>Introduction/Icebreaker 5-10 minutes (Dillon)</a:t>
            </a:r>
            <a:endParaRPr/>
          </a:p>
          <a:p>
            <a:pPr indent="0" lvl="0" marL="0" rtl="0" algn="l">
              <a:lnSpc>
                <a:spcPct val="100000"/>
              </a:lnSpc>
              <a:spcBef>
                <a:spcPts val="0"/>
              </a:spcBef>
              <a:spcAft>
                <a:spcPts val="0"/>
              </a:spcAft>
              <a:buSzPts val="1100"/>
              <a:buNone/>
            </a:pPr>
            <a:r>
              <a:rPr lang="en"/>
              <a:t>Quick Overview of Eclipse Resources through SEAL 5 minutes (Dillon)</a:t>
            </a:r>
            <a:endParaRPr/>
          </a:p>
          <a:p>
            <a:pPr indent="0" lvl="0" marL="0" rtl="0" algn="l">
              <a:lnSpc>
                <a:spcPct val="100000"/>
              </a:lnSpc>
              <a:spcBef>
                <a:spcPts val="0"/>
              </a:spcBef>
              <a:spcAft>
                <a:spcPts val="0"/>
              </a:spcAft>
              <a:buSzPts val="1100"/>
              <a:buNone/>
            </a:pPr>
            <a:r>
              <a:rPr lang="en"/>
              <a:t>What is Citizen Science? What Counts? Who does it? 5-10 minutes (Tara)</a:t>
            </a:r>
            <a:endParaRPr/>
          </a:p>
          <a:p>
            <a:pPr indent="0" lvl="0" marL="0" rtl="0" algn="l">
              <a:lnSpc>
                <a:spcPct val="100000"/>
              </a:lnSpc>
              <a:spcBef>
                <a:spcPts val="0"/>
              </a:spcBef>
              <a:spcAft>
                <a:spcPts val="0"/>
              </a:spcAft>
              <a:buSzPts val="1100"/>
              <a:buNone/>
            </a:pPr>
            <a:r>
              <a:rPr lang="en"/>
              <a:t>Eclipse Citizen Science 10 minutes (Claire/Emma)</a:t>
            </a:r>
            <a:endParaRPr/>
          </a:p>
          <a:p>
            <a:pPr indent="0" lvl="0" marL="0" rtl="0" algn="l">
              <a:lnSpc>
                <a:spcPct val="100000"/>
              </a:lnSpc>
              <a:spcBef>
                <a:spcPts val="0"/>
              </a:spcBef>
              <a:spcAft>
                <a:spcPts val="0"/>
              </a:spcAft>
              <a:buSzPts val="1100"/>
              <a:buNone/>
            </a:pPr>
            <a:r>
              <a:rPr lang="en"/>
              <a:t>              -Eclipse Soundscapes (w/ recipe card if available)</a:t>
            </a:r>
            <a:endParaRPr/>
          </a:p>
          <a:p>
            <a:pPr indent="0" lvl="0" marL="0" rtl="0" algn="l">
              <a:lnSpc>
                <a:spcPct val="100000"/>
              </a:lnSpc>
              <a:spcBef>
                <a:spcPts val="0"/>
              </a:spcBef>
              <a:spcAft>
                <a:spcPts val="0"/>
              </a:spcAft>
              <a:buSzPts val="1100"/>
              <a:buNone/>
            </a:pPr>
            <a:r>
              <a:rPr lang="en"/>
              <a:t>              -GLOBE Observer (recipe card if available)</a:t>
            </a:r>
            <a:endParaRPr/>
          </a:p>
          <a:p>
            <a:pPr indent="0" lvl="0" marL="0" rtl="0" algn="l">
              <a:lnSpc>
                <a:spcPct val="100000"/>
              </a:lnSpc>
              <a:spcBef>
                <a:spcPts val="0"/>
              </a:spcBef>
              <a:spcAft>
                <a:spcPts val="0"/>
              </a:spcAft>
              <a:buSzPts val="1100"/>
              <a:buNone/>
            </a:pPr>
            <a:r>
              <a:rPr lang="en"/>
              <a:t>              -Links to recordings of webinars</a:t>
            </a:r>
            <a:endParaRPr/>
          </a:p>
          <a:p>
            <a:pPr indent="0" lvl="0" marL="0" rtl="0" algn="l">
              <a:lnSpc>
                <a:spcPct val="100000"/>
              </a:lnSpc>
              <a:spcBef>
                <a:spcPts val="0"/>
              </a:spcBef>
              <a:spcAft>
                <a:spcPts val="0"/>
              </a:spcAft>
              <a:buSzPts val="1100"/>
              <a:buNone/>
            </a:pPr>
            <a:r>
              <a:rPr lang="en"/>
              <a:t>              -Other projects: Aurorasaurus, Sunsketcher</a:t>
            </a:r>
            <a:endParaRPr/>
          </a:p>
          <a:p>
            <a:pPr indent="0" lvl="0" marL="0" rtl="0" algn="l">
              <a:lnSpc>
                <a:spcPct val="100000"/>
              </a:lnSpc>
              <a:spcBef>
                <a:spcPts val="0"/>
              </a:spcBef>
              <a:spcAft>
                <a:spcPts val="0"/>
              </a:spcAft>
              <a:buSzPts val="1100"/>
              <a:buNone/>
            </a:pPr>
            <a:r>
              <a:rPr lang="en"/>
              <a:t>Programming Ideas from the Clearinghouse 10 minutes (Dillon)</a:t>
            </a:r>
            <a:endParaRPr/>
          </a:p>
          <a:p>
            <a:pPr indent="0" lvl="0" marL="0" rtl="0" algn="l">
              <a:lnSpc>
                <a:spcPct val="100000"/>
              </a:lnSpc>
              <a:spcBef>
                <a:spcPts val="0"/>
              </a:spcBef>
              <a:spcAft>
                <a:spcPts val="0"/>
              </a:spcAft>
              <a:buSzPts val="1100"/>
              <a:buNone/>
            </a:pPr>
            <a:r>
              <a:rPr lang="en"/>
              <a:t>Citizen Science Month 5-10 minutes (Tara)</a:t>
            </a:r>
            <a:endParaRPr/>
          </a:p>
          <a:p>
            <a:pPr indent="0" lvl="0" marL="0" rtl="0" algn="l">
              <a:lnSpc>
                <a:spcPct val="100000"/>
              </a:lnSpc>
              <a:spcBef>
                <a:spcPts val="0"/>
              </a:spcBef>
              <a:spcAft>
                <a:spcPts val="0"/>
              </a:spcAft>
              <a:buSzPts val="1100"/>
              <a:buNone/>
            </a:pPr>
            <a:r>
              <a:rPr lang="en"/>
              <a:t>Q&amp;A 10 minutes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
              <a:t>SciStarter LIVE on January 16th, Facilitator part II, register here: </a:t>
            </a:r>
            <a:r>
              <a:rPr lang="en" u="sng">
                <a:solidFill>
                  <a:schemeClr val="hlink"/>
                </a:solidFill>
                <a:hlinkClick r:id="rId2"/>
              </a:rPr>
              <a:t>https://us02web.zoom.us/webinar/register/WN_X_Usvnt3SFKCihOXHBUOjA</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596" name="Google Shape;596;p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Calibri"/>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p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606" name="Google Shape;606;p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Calibri"/>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
              <a:t>Mentimeter/chat debrief</a:t>
            </a:r>
            <a:endParaRPr/>
          </a:p>
          <a:p>
            <a:pPr indent="0" lvl="0" marL="0" rtl="0" algn="l">
              <a:lnSpc>
                <a:spcPct val="100000"/>
              </a:lnSpc>
              <a:spcBef>
                <a:spcPts val="0"/>
              </a:spcBef>
              <a:spcAft>
                <a:spcPts val="0"/>
              </a:spcAft>
              <a:buClr>
                <a:schemeClr val="dk1"/>
              </a:buClr>
              <a:buSzPts val="1400"/>
              <a:buFont typeface="Calibri"/>
              <a:buNone/>
            </a:pPr>
            <a:r>
              <a:rPr lang="en"/>
              <a:t>Emma’s screen? </a:t>
            </a:r>
            <a:r>
              <a:rPr lang="en" u="sng">
                <a:solidFill>
                  <a:schemeClr val="hlink"/>
                </a:solidFill>
                <a:hlinkClick r:id="rId2"/>
              </a:rPr>
              <a:t>https://www.mentimeter.com/app/presentation/alp9oruhug3khhjrp4qbvgnbt6ckndxn/5h1rmr88ac9d/edit</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613" name="Google Shape;613;p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Calibri"/>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6a3d068269_0_2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g26a3d068269_0_2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Agenda: Citizen Science and the Solar Eclipse: Harness the Power of Your Community!</a:t>
            </a:r>
            <a:endParaRPr/>
          </a:p>
          <a:p>
            <a:pPr indent="0" lvl="0" marL="0" rtl="0" algn="l">
              <a:lnSpc>
                <a:spcPct val="100000"/>
              </a:lnSpc>
              <a:spcBef>
                <a:spcPts val="0"/>
              </a:spcBef>
              <a:spcAft>
                <a:spcPts val="0"/>
              </a:spcAft>
              <a:buSzPts val="1100"/>
              <a:buNone/>
            </a:pPr>
            <a:r>
              <a:rPr lang="en"/>
              <a:t>Agenda</a:t>
            </a:r>
            <a:endParaRPr/>
          </a:p>
          <a:p>
            <a:pPr indent="0" lvl="0" marL="0" rtl="0" algn="l">
              <a:lnSpc>
                <a:spcPct val="100000"/>
              </a:lnSpc>
              <a:spcBef>
                <a:spcPts val="0"/>
              </a:spcBef>
              <a:spcAft>
                <a:spcPts val="0"/>
              </a:spcAft>
              <a:buSzPts val="1100"/>
              <a:buNone/>
            </a:pPr>
            <a:r>
              <a:rPr lang="en"/>
              <a:t>Introduction/Icebreaker 5-10 minutes (Dillon)</a:t>
            </a:r>
            <a:endParaRPr/>
          </a:p>
          <a:p>
            <a:pPr indent="0" lvl="0" marL="0" rtl="0" algn="l">
              <a:lnSpc>
                <a:spcPct val="100000"/>
              </a:lnSpc>
              <a:spcBef>
                <a:spcPts val="0"/>
              </a:spcBef>
              <a:spcAft>
                <a:spcPts val="0"/>
              </a:spcAft>
              <a:buSzPts val="1100"/>
              <a:buNone/>
            </a:pPr>
            <a:r>
              <a:rPr lang="en"/>
              <a:t>Quick Overview of Eclipse Resources through SEAL 5 minutes (Dillon)</a:t>
            </a:r>
            <a:endParaRPr/>
          </a:p>
          <a:p>
            <a:pPr indent="0" lvl="0" marL="0" rtl="0" algn="l">
              <a:lnSpc>
                <a:spcPct val="100000"/>
              </a:lnSpc>
              <a:spcBef>
                <a:spcPts val="0"/>
              </a:spcBef>
              <a:spcAft>
                <a:spcPts val="0"/>
              </a:spcAft>
              <a:buSzPts val="1100"/>
              <a:buNone/>
            </a:pPr>
            <a:r>
              <a:rPr lang="en"/>
              <a:t>What is Citizen Science? What Counts? Who does it? 5-10 minutes (Tara)</a:t>
            </a:r>
            <a:endParaRPr/>
          </a:p>
          <a:p>
            <a:pPr indent="0" lvl="0" marL="0" rtl="0" algn="l">
              <a:lnSpc>
                <a:spcPct val="100000"/>
              </a:lnSpc>
              <a:spcBef>
                <a:spcPts val="0"/>
              </a:spcBef>
              <a:spcAft>
                <a:spcPts val="0"/>
              </a:spcAft>
              <a:buSzPts val="1100"/>
              <a:buNone/>
            </a:pPr>
            <a:r>
              <a:rPr lang="en"/>
              <a:t>Eclipse Citizen Science 10 minutes (Claire/Emma)</a:t>
            </a:r>
            <a:endParaRPr/>
          </a:p>
          <a:p>
            <a:pPr indent="0" lvl="0" marL="0" rtl="0" algn="l">
              <a:lnSpc>
                <a:spcPct val="100000"/>
              </a:lnSpc>
              <a:spcBef>
                <a:spcPts val="0"/>
              </a:spcBef>
              <a:spcAft>
                <a:spcPts val="0"/>
              </a:spcAft>
              <a:buSzPts val="1100"/>
              <a:buNone/>
            </a:pPr>
            <a:r>
              <a:rPr lang="en"/>
              <a:t>              -Eclipse Soundscapes (w/ recipe card if available)</a:t>
            </a:r>
            <a:endParaRPr/>
          </a:p>
          <a:p>
            <a:pPr indent="0" lvl="0" marL="0" rtl="0" algn="l">
              <a:lnSpc>
                <a:spcPct val="100000"/>
              </a:lnSpc>
              <a:spcBef>
                <a:spcPts val="0"/>
              </a:spcBef>
              <a:spcAft>
                <a:spcPts val="0"/>
              </a:spcAft>
              <a:buSzPts val="1100"/>
              <a:buNone/>
            </a:pPr>
            <a:r>
              <a:rPr lang="en"/>
              <a:t>              -GLOBE Observer (recipe card if available)</a:t>
            </a:r>
            <a:endParaRPr/>
          </a:p>
          <a:p>
            <a:pPr indent="0" lvl="0" marL="0" rtl="0" algn="l">
              <a:lnSpc>
                <a:spcPct val="100000"/>
              </a:lnSpc>
              <a:spcBef>
                <a:spcPts val="0"/>
              </a:spcBef>
              <a:spcAft>
                <a:spcPts val="0"/>
              </a:spcAft>
              <a:buSzPts val="1100"/>
              <a:buNone/>
            </a:pPr>
            <a:r>
              <a:rPr lang="en"/>
              <a:t>              -Links to recordings of webinars</a:t>
            </a:r>
            <a:endParaRPr/>
          </a:p>
          <a:p>
            <a:pPr indent="0" lvl="0" marL="0" rtl="0" algn="l">
              <a:lnSpc>
                <a:spcPct val="100000"/>
              </a:lnSpc>
              <a:spcBef>
                <a:spcPts val="0"/>
              </a:spcBef>
              <a:spcAft>
                <a:spcPts val="0"/>
              </a:spcAft>
              <a:buSzPts val="1100"/>
              <a:buNone/>
            </a:pPr>
            <a:r>
              <a:rPr lang="en"/>
              <a:t>              -Other projects: Aurorasaurus, Sunsketcher</a:t>
            </a:r>
            <a:endParaRPr/>
          </a:p>
          <a:p>
            <a:pPr indent="0" lvl="0" marL="0" rtl="0" algn="l">
              <a:lnSpc>
                <a:spcPct val="100000"/>
              </a:lnSpc>
              <a:spcBef>
                <a:spcPts val="0"/>
              </a:spcBef>
              <a:spcAft>
                <a:spcPts val="0"/>
              </a:spcAft>
              <a:buSzPts val="1100"/>
              <a:buNone/>
            </a:pPr>
            <a:r>
              <a:rPr lang="en"/>
              <a:t>Programming Ideas from the Clearinghouse 10 minutes (Dillon)</a:t>
            </a:r>
            <a:endParaRPr/>
          </a:p>
          <a:p>
            <a:pPr indent="0" lvl="0" marL="0" rtl="0" algn="l">
              <a:lnSpc>
                <a:spcPct val="100000"/>
              </a:lnSpc>
              <a:spcBef>
                <a:spcPts val="0"/>
              </a:spcBef>
              <a:spcAft>
                <a:spcPts val="0"/>
              </a:spcAft>
              <a:buSzPts val="1100"/>
              <a:buNone/>
            </a:pPr>
            <a:r>
              <a:rPr lang="en"/>
              <a:t>Citizen Science Month 5-10 minutes (Tara)</a:t>
            </a:r>
            <a:endParaRPr/>
          </a:p>
          <a:p>
            <a:pPr indent="0" lvl="0" marL="0" rtl="0" algn="l">
              <a:lnSpc>
                <a:spcPct val="100000"/>
              </a:lnSpc>
              <a:spcBef>
                <a:spcPts val="0"/>
              </a:spcBef>
              <a:spcAft>
                <a:spcPts val="0"/>
              </a:spcAft>
              <a:buSzPts val="1100"/>
              <a:buNone/>
            </a:pPr>
            <a:r>
              <a:rPr lang="en"/>
              <a:t>Q&amp;A 10 minutes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6a3d068269_0_2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g26a3d068269_0_2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Agenda: Citizen Science and the Solar Eclipse: Harness the Power of Your Community!</a:t>
            </a:r>
            <a:endParaRPr/>
          </a:p>
          <a:p>
            <a:pPr indent="0" lvl="0" marL="0" rtl="0" algn="l">
              <a:lnSpc>
                <a:spcPct val="100000"/>
              </a:lnSpc>
              <a:spcBef>
                <a:spcPts val="0"/>
              </a:spcBef>
              <a:spcAft>
                <a:spcPts val="0"/>
              </a:spcAft>
              <a:buSzPts val="1100"/>
              <a:buNone/>
            </a:pPr>
            <a:r>
              <a:rPr lang="en"/>
              <a:t>Agenda</a:t>
            </a:r>
            <a:endParaRPr/>
          </a:p>
          <a:p>
            <a:pPr indent="0" lvl="0" marL="0" rtl="0" algn="l">
              <a:lnSpc>
                <a:spcPct val="100000"/>
              </a:lnSpc>
              <a:spcBef>
                <a:spcPts val="0"/>
              </a:spcBef>
              <a:spcAft>
                <a:spcPts val="0"/>
              </a:spcAft>
              <a:buSzPts val="1100"/>
              <a:buNone/>
            </a:pPr>
            <a:r>
              <a:rPr lang="en"/>
              <a:t>Introduction/Icebreaker 5-10 minutes (Dillon)</a:t>
            </a:r>
            <a:endParaRPr/>
          </a:p>
          <a:p>
            <a:pPr indent="0" lvl="0" marL="0" rtl="0" algn="l">
              <a:lnSpc>
                <a:spcPct val="100000"/>
              </a:lnSpc>
              <a:spcBef>
                <a:spcPts val="0"/>
              </a:spcBef>
              <a:spcAft>
                <a:spcPts val="0"/>
              </a:spcAft>
              <a:buSzPts val="1100"/>
              <a:buNone/>
            </a:pPr>
            <a:r>
              <a:rPr lang="en"/>
              <a:t>Quick Overview of Eclipse Resources through SEAL 5 minutes (Dillon)</a:t>
            </a:r>
            <a:endParaRPr/>
          </a:p>
          <a:p>
            <a:pPr indent="0" lvl="0" marL="0" rtl="0" algn="l">
              <a:lnSpc>
                <a:spcPct val="100000"/>
              </a:lnSpc>
              <a:spcBef>
                <a:spcPts val="0"/>
              </a:spcBef>
              <a:spcAft>
                <a:spcPts val="0"/>
              </a:spcAft>
              <a:buSzPts val="1100"/>
              <a:buNone/>
            </a:pPr>
            <a:r>
              <a:rPr lang="en"/>
              <a:t>What is Citizen Science? What Counts? Who does it? 5-10 minutes (Tara)</a:t>
            </a:r>
            <a:endParaRPr/>
          </a:p>
          <a:p>
            <a:pPr indent="0" lvl="0" marL="0" rtl="0" algn="l">
              <a:lnSpc>
                <a:spcPct val="100000"/>
              </a:lnSpc>
              <a:spcBef>
                <a:spcPts val="0"/>
              </a:spcBef>
              <a:spcAft>
                <a:spcPts val="0"/>
              </a:spcAft>
              <a:buSzPts val="1100"/>
              <a:buNone/>
            </a:pPr>
            <a:r>
              <a:rPr lang="en"/>
              <a:t>Eclipse Citizen Science 10 minutes (Claire/Emma)</a:t>
            </a:r>
            <a:endParaRPr/>
          </a:p>
          <a:p>
            <a:pPr indent="0" lvl="0" marL="0" rtl="0" algn="l">
              <a:lnSpc>
                <a:spcPct val="100000"/>
              </a:lnSpc>
              <a:spcBef>
                <a:spcPts val="0"/>
              </a:spcBef>
              <a:spcAft>
                <a:spcPts val="0"/>
              </a:spcAft>
              <a:buSzPts val="1100"/>
              <a:buNone/>
            </a:pPr>
            <a:r>
              <a:rPr lang="en"/>
              <a:t>              -Eclipse Soundscapes (w/ recipe card if available)</a:t>
            </a:r>
            <a:endParaRPr/>
          </a:p>
          <a:p>
            <a:pPr indent="0" lvl="0" marL="0" rtl="0" algn="l">
              <a:lnSpc>
                <a:spcPct val="100000"/>
              </a:lnSpc>
              <a:spcBef>
                <a:spcPts val="0"/>
              </a:spcBef>
              <a:spcAft>
                <a:spcPts val="0"/>
              </a:spcAft>
              <a:buSzPts val="1100"/>
              <a:buNone/>
            </a:pPr>
            <a:r>
              <a:rPr lang="en"/>
              <a:t>              -GLOBE Observer (recipe card if available)</a:t>
            </a:r>
            <a:endParaRPr/>
          </a:p>
          <a:p>
            <a:pPr indent="0" lvl="0" marL="0" rtl="0" algn="l">
              <a:lnSpc>
                <a:spcPct val="100000"/>
              </a:lnSpc>
              <a:spcBef>
                <a:spcPts val="0"/>
              </a:spcBef>
              <a:spcAft>
                <a:spcPts val="0"/>
              </a:spcAft>
              <a:buSzPts val="1100"/>
              <a:buNone/>
            </a:pPr>
            <a:r>
              <a:rPr lang="en"/>
              <a:t>              -Links to recordings of webinars</a:t>
            </a:r>
            <a:endParaRPr/>
          </a:p>
          <a:p>
            <a:pPr indent="0" lvl="0" marL="0" rtl="0" algn="l">
              <a:lnSpc>
                <a:spcPct val="100000"/>
              </a:lnSpc>
              <a:spcBef>
                <a:spcPts val="0"/>
              </a:spcBef>
              <a:spcAft>
                <a:spcPts val="0"/>
              </a:spcAft>
              <a:buSzPts val="1100"/>
              <a:buNone/>
            </a:pPr>
            <a:r>
              <a:rPr lang="en"/>
              <a:t>              -Other projects: Aurorasaurus, Sunsketcher</a:t>
            </a:r>
            <a:endParaRPr/>
          </a:p>
          <a:p>
            <a:pPr indent="0" lvl="0" marL="0" rtl="0" algn="l">
              <a:lnSpc>
                <a:spcPct val="100000"/>
              </a:lnSpc>
              <a:spcBef>
                <a:spcPts val="0"/>
              </a:spcBef>
              <a:spcAft>
                <a:spcPts val="0"/>
              </a:spcAft>
              <a:buSzPts val="1100"/>
              <a:buNone/>
            </a:pPr>
            <a:r>
              <a:rPr lang="en"/>
              <a:t>Programming Ideas from the Clearinghouse 10 minutes (Dillon)</a:t>
            </a:r>
            <a:endParaRPr/>
          </a:p>
          <a:p>
            <a:pPr indent="0" lvl="0" marL="0" rtl="0" algn="l">
              <a:lnSpc>
                <a:spcPct val="100000"/>
              </a:lnSpc>
              <a:spcBef>
                <a:spcPts val="0"/>
              </a:spcBef>
              <a:spcAft>
                <a:spcPts val="0"/>
              </a:spcAft>
              <a:buSzPts val="1100"/>
              <a:buNone/>
            </a:pPr>
            <a:r>
              <a:rPr lang="en"/>
              <a:t>Citizen Science Month 5-10 minutes (Tara)</a:t>
            </a:r>
            <a:endParaRPr/>
          </a:p>
          <a:p>
            <a:pPr indent="0" lvl="0" marL="0" rtl="0" algn="l">
              <a:lnSpc>
                <a:spcPct val="100000"/>
              </a:lnSpc>
              <a:spcBef>
                <a:spcPts val="0"/>
              </a:spcBef>
              <a:spcAft>
                <a:spcPts val="0"/>
              </a:spcAft>
              <a:buSzPts val="1100"/>
              <a:buNone/>
            </a:pPr>
            <a:r>
              <a:rPr lang="en"/>
              <a:t>Q&amp;A 10 minutes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6a3d068269_0_2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6" name="Google Shape;356;g26a3d068269_0_2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Agenda: Citizen Science and the Solar Eclipse: Harness the Power of Your Community!</a:t>
            </a:r>
            <a:endParaRPr/>
          </a:p>
          <a:p>
            <a:pPr indent="0" lvl="0" marL="0" rtl="0" algn="l">
              <a:lnSpc>
                <a:spcPct val="100000"/>
              </a:lnSpc>
              <a:spcBef>
                <a:spcPts val="0"/>
              </a:spcBef>
              <a:spcAft>
                <a:spcPts val="0"/>
              </a:spcAft>
              <a:buSzPts val="1100"/>
              <a:buNone/>
            </a:pPr>
            <a:r>
              <a:rPr lang="en"/>
              <a:t>Agenda</a:t>
            </a:r>
            <a:endParaRPr/>
          </a:p>
          <a:p>
            <a:pPr indent="0" lvl="0" marL="0" rtl="0" algn="l">
              <a:lnSpc>
                <a:spcPct val="100000"/>
              </a:lnSpc>
              <a:spcBef>
                <a:spcPts val="0"/>
              </a:spcBef>
              <a:spcAft>
                <a:spcPts val="0"/>
              </a:spcAft>
              <a:buSzPts val="1100"/>
              <a:buNone/>
            </a:pPr>
            <a:r>
              <a:rPr lang="en"/>
              <a:t>Introduction/Icebreaker 5-10 minutes (Dillon)</a:t>
            </a:r>
            <a:endParaRPr/>
          </a:p>
          <a:p>
            <a:pPr indent="0" lvl="0" marL="0" rtl="0" algn="l">
              <a:lnSpc>
                <a:spcPct val="100000"/>
              </a:lnSpc>
              <a:spcBef>
                <a:spcPts val="0"/>
              </a:spcBef>
              <a:spcAft>
                <a:spcPts val="0"/>
              </a:spcAft>
              <a:buSzPts val="1100"/>
              <a:buNone/>
            </a:pPr>
            <a:r>
              <a:rPr lang="en"/>
              <a:t>Quick Overview of Eclipse Resources through SEAL 5 minutes (Dillon)</a:t>
            </a:r>
            <a:endParaRPr/>
          </a:p>
          <a:p>
            <a:pPr indent="0" lvl="0" marL="0" rtl="0" algn="l">
              <a:lnSpc>
                <a:spcPct val="100000"/>
              </a:lnSpc>
              <a:spcBef>
                <a:spcPts val="0"/>
              </a:spcBef>
              <a:spcAft>
                <a:spcPts val="0"/>
              </a:spcAft>
              <a:buSzPts val="1100"/>
              <a:buNone/>
            </a:pPr>
            <a:r>
              <a:rPr lang="en"/>
              <a:t>What is Citizen Science? What Counts? Who does it? 5-10 minutes (Tara)</a:t>
            </a:r>
            <a:endParaRPr/>
          </a:p>
          <a:p>
            <a:pPr indent="0" lvl="0" marL="0" rtl="0" algn="l">
              <a:lnSpc>
                <a:spcPct val="100000"/>
              </a:lnSpc>
              <a:spcBef>
                <a:spcPts val="0"/>
              </a:spcBef>
              <a:spcAft>
                <a:spcPts val="0"/>
              </a:spcAft>
              <a:buSzPts val="1100"/>
              <a:buNone/>
            </a:pPr>
            <a:r>
              <a:rPr lang="en"/>
              <a:t>Eclipse Citizen Science 10 minutes (Claire/Emma)</a:t>
            </a:r>
            <a:endParaRPr/>
          </a:p>
          <a:p>
            <a:pPr indent="0" lvl="0" marL="0" rtl="0" algn="l">
              <a:lnSpc>
                <a:spcPct val="100000"/>
              </a:lnSpc>
              <a:spcBef>
                <a:spcPts val="0"/>
              </a:spcBef>
              <a:spcAft>
                <a:spcPts val="0"/>
              </a:spcAft>
              <a:buSzPts val="1100"/>
              <a:buNone/>
            </a:pPr>
            <a:r>
              <a:rPr lang="en"/>
              <a:t>              -Eclipse Soundscapes (w/ recipe card if available)</a:t>
            </a:r>
            <a:endParaRPr/>
          </a:p>
          <a:p>
            <a:pPr indent="0" lvl="0" marL="0" rtl="0" algn="l">
              <a:lnSpc>
                <a:spcPct val="100000"/>
              </a:lnSpc>
              <a:spcBef>
                <a:spcPts val="0"/>
              </a:spcBef>
              <a:spcAft>
                <a:spcPts val="0"/>
              </a:spcAft>
              <a:buSzPts val="1100"/>
              <a:buNone/>
            </a:pPr>
            <a:r>
              <a:rPr lang="en"/>
              <a:t>              -GLOBE Observer (recipe card if available)</a:t>
            </a:r>
            <a:endParaRPr/>
          </a:p>
          <a:p>
            <a:pPr indent="0" lvl="0" marL="0" rtl="0" algn="l">
              <a:lnSpc>
                <a:spcPct val="100000"/>
              </a:lnSpc>
              <a:spcBef>
                <a:spcPts val="0"/>
              </a:spcBef>
              <a:spcAft>
                <a:spcPts val="0"/>
              </a:spcAft>
              <a:buSzPts val="1100"/>
              <a:buNone/>
            </a:pPr>
            <a:r>
              <a:rPr lang="en"/>
              <a:t>              -Links to recordings of webinars</a:t>
            </a:r>
            <a:endParaRPr/>
          </a:p>
          <a:p>
            <a:pPr indent="0" lvl="0" marL="0" rtl="0" algn="l">
              <a:lnSpc>
                <a:spcPct val="100000"/>
              </a:lnSpc>
              <a:spcBef>
                <a:spcPts val="0"/>
              </a:spcBef>
              <a:spcAft>
                <a:spcPts val="0"/>
              </a:spcAft>
              <a:buSzPts val="1100"/>
              <a:buNone/>
            </a:pPr>
            <a:r>
              <a:rPr lang="en"/>
              <a:t>              -Other projects: Aurorasaurus, Sunsketcher</a:t>
            </a:r>
            <a:endParaRPr/>
          </a:p>
          <a:p>
            <a:pPr indent="0" lvl="0" marL="0" rtl="0" algn="l">
              <a:lnSpc>
                <a:spcPct val="100000"/>
              </a:lnSpc>
              <a:spcBef>
                <a:spcPts val="0"/>
              </a:spcBef>
              <a:spcAft>
                <a:spcPts val="0"/>
              </a:spcAft>
              <a:buSzPts val="1100"/>
              <a:buNone/>
            </a:pPr>
            <a:r>
              <a:rPr lang="en"/>
              <a:t>Programming Ideas from the Clearinghouse 10 minutes (Dillon)</a:t>
            </a:r>
            <a:endParaRPr/>
          </a:p>
          <a:p>
            <a:pPr indent="0" lvl="0" marL="0" rtl="0" algn="l">
              <a:lnSpc>
                <a:spcPct val="100000"/>
              </a:lnSpc>
              <a:spcBef>
                <a:spcPts val="0"/>
              </a:spcBef>
              <a:spcAft>
                <a:spcPts val="0"/>
              </a:spcAft>
              <a:buSzPts val="1100"/>
              <a:buNone/>
            </a:pPr>
            <a:r>
              <a:rPr lang="en"/>
              <a:t>Citizen Science Month 5-10 minutes (Tara)</a:t>
            </a:r>
            <a:endParaRPr/>
          </a:p>
          <a:p>
            <a:pPr indent="0" lvl="0" marL="0" rtl="0" algn="l">
              <a:lnSpc>
                <a:spcPct val="100000"/>
              </a:lnSpc>
              <a:spcBef>
                <a:spcPts val="0"/>
              </a:spcBef>
              <a:spcAft>
                <a:spcPts val="0"/>
              </a:spcAft>
              <a:buSzPts val="1100"/>
              <a:buNone/>
            </a:pPr>
            <a:r>
              <a:rPr lang="en"/>
              <a:t>Q&amp;A 10 minutes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fbb3822cae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1fbb3822cae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363" name="Google Shape;363;g1fbb3822cae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Calibri"/>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fbb3822cae_0_2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100">
              <a:highlight>
                <a:srgbClr val="FFFFFF"/>
              </a:highlight>
              <a:latin typeface="Nunito"/>
              <a:ea typeface="Nunito"/>
              <a:cs typeface="Nunito"/>
              <a:sym typeface="Nunito"/>
            </a:endParaRPr>
          </a:p>
        </p:txBody>
      </p:sp>
      <p:sp>
        <p:nvSpPr>
          <p:cNvPr id="370" name="Google Shape;370;g1fbb3822cae_0_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ed2e70f13e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1ed2e70f13e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
              <a:t>Tara</a:t>
            </a:r>
            <a:endParaRPr/>
          </a:p>
        </p:txBody>
      </p:sp>
      <p:sp>
        <p:nvSpPr>
          <p:cNvPr id="378" name="Google Shape;378;g1ed2e70f13e_0_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Calibri"/>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0.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14.jpg"/><Relationship Id="rId7" Type="http://schemas.openxmlformats.org/officeDocument/2006/relationships/image" Target="../media/image18.jpg"/><Relationship Id="rId8"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7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2.png"/><Relationship Id="rId4"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 Id="rId3" Type="http://schemas.openxmlformats.org/officeDocument/2006/relationships/image" Target="../media/image2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9" name="Shape 1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45" name="Shape 45"/>
        <p:cNvGrpSpPr/>
        <p:nvPr/>
      </p:nvGrpSpPr>
      <p:grpSpPr>
        <a:xfrm>
          <a:off x="0" y="0"/>
          <a:ext cx="0" cy="0"/>
          <a:chOff x="0" y="0"/>
          <a:chExt cx="0" cy="0"/>
        </a:xfrm>
      </p:grpSpPr>
      <p:sp>
        <p:nvSpPr>
          <p:cNvPr id="46" name="Google Shape;46;p77"/>
          <p:cNvSpPr txBox="1"/>
          <p:nvPr>
            <p:ph type="title"/>
          </p:nvPr>
        </p:nvSpPr>
        <p:spPr>
          <a:xfrm>
            <a:off x="456989" y="204472"/>
            <a:ext cx="8228700" cy="85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47" name="Google Shape;47;p77"/>
          <p:cNvSpPr txBox="1"/>
          <p:nvPr>
            <p:ph idx="1" type="body"/>
          </p:nvPr>
        </p:nvSpPr>
        <p:spPr>
          <a:xfrm>
            <a:off x="456989" y="1203312"/>
            <a:ext cx="40158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
        <p:nvSpPr>
          <p:cNvPr id="48" name="Google Shape;48;p77"/>
          <p:cNvSpPr txBox="1"/>
          <p:nvPr>
            <p:ph idx="2" type="body"/>
          </p:nvPr>
        </p:nvSpPr>
        <p:spPr>
          <a:xfrm>
            <a:off x="4673766" y="1203312"/>
            <a:ext cx="4015800" cy="2983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
        <p:nvSpPr>
          <p:cNvPr id="49" name="Google Shape;49;p77"/>
          <p:cNvSpPr txBox="1"/>
          <p:nvPr>
            <p:ph idx="3" type="body"/>
          </p:nvPr>
        </p:nvSpPr>
        <p:spPr>
          <a:xfrm>
            <a:off x="456989" y="2761673"/>
            <a:ext cx="40158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50" name="Shape 50"/>
        <p:cNvGrpSpPr/>
        <p:nvPr/>
      </p:nvGrpSpPr>
      <p:grpSpPr>
        <a:xfrm>
          <a:off x="0" y="0"/>
          <a:ext cx="0" cy="0"/>
          <a:chOff x="0" y="0"/>
          <a:chExt cx="0" cy="0"/>
        </a:xfrm>
      </p:grpSpPr>
      <p:sp>
        <p:nvSpPr>
          <p:cNvPr id="51" name="Google Shape;51;p78"/>
          <p:cNvSpPr txBox="1"/>
          <p:nvPr>
            <p:ph type="title"/>
          </p:nvPr>
        </p:nvSpPr>
        <p:spPr>
          <a:xfrm>
            <a:off x="456989" y="204472"/>
            <a:ext cx="8228700" cy="85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52" name="Google Shape;52;p78"/>
          <p:cNvSpPr txBox="1"/>
          <p:nvPr>
            <p:ph idx="1" type="body"/>
          </p:nvPr>
        </p:nvSpPr>
        <p:spPr>
          <a:xfrm>
            <a:off x="456989" y="1203312"/>
            <a:ext cx="4015800" cy="2983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
        <p:nvSpPr>
          <p:cNvPr id="53" name="Google Shape;53;p78"/>
          <p:cNvSpPr txBox="1"/>
          <p:nvPr>
            <p:ph idx="2" type="body"/>
          </p:nvPr>
        </p:nvSpPr>
        <p:spPr>
          <a:xfrm>
            <a:off x="4673766" y="1203312"/>
            <a:ext cx="40158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
        <p:nvSpPr>
          <p:cNvPr id="54" name="Google Shape;54;p78"/>
          <p:cNvSpPr txBox="1"/>
          <p:nvPr>
            <p:ph idx="3" type="body"/>
          </p:nvPr>
        </p:nvSpPr>
        <p:spPr>
          <a:xfrm>
            <a:off x="4673766" y="2761673"/>
            <a:ext cx="40158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55" name="Shape 55"/>
        <p:cNvGrpSpPr/>
        <p:nvPr/>
      </p:nvGrpSpPr>
      <p:grpSpPr>
        <a:xfrm>
          <a:off x="0" y="0"/>
          <a:ext cx="0" cy="0"/>
          <a:chOff x="0" y="0"/>
          <a:chExt cx="0" cy="0"/>
        </a:xfrm>
      </p:grpSpPr>
      <p:sp>
        <p:nvSpPr>
          <p:cNvPr id="56" name="Google Shape;56;p79"/>
          <p:cNvSpPr txBox="1"/>
          <p:nvPr>
            <p:ph type="title"/>
          </p:nvPr>
        </p:nvSpPr>
        <p:spPr>
          <a:xfrm>
            <a:off x="456989" y="204472"/>
            <a:ext cx="8228700" cy="85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57" name="Google Shape;57;p79"/>
          <p:cNvSpPr txBox="1"/>
          <p:nvPr>
            <p:ph idx="1" type="body"/>
          </p:nvPr>
        </p:nvSpPr>
        <p:spPr>
          <a:xfrm>
            <a:off x="456989" y="1203312"/>
            <a:ext cx="40158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
        <p:nvSpPr>
          <p:cNvPr id="58" name="Google Shape;58;p79"/>
          <p:cNvSpPr txBox="1"/>
          <p:nvPr>
            <p:ph idx="2" type="body"/>
          </p:nvPr>
        </p:nvSpPr>
        <p:spPr>
          <a:xfrm>
            <a:off x="4673766" y="1203312"/>
            <a:ext cx="40158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
        <p:nvSpPr>
          <p:cNvPr id="59" name="Google Shape;59;p79"/>
          <p:cNvSpPr txBox="1"/>
          <p:nvPr>
            <p:ph idx="3" type="body"/>
          </p:nvPr>
        </p:nvSpPr>
        <p:spPr>
          <a:xfrm>
            <a:off x="456989" y="2761673"/>
            <a:ext cx="82287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60" name="Shape 60"/>
        <p:cNvGrpSpPr/>
        <p:nvPr/>
      </p:nvGrpSpPr>
      <p:grpSpPr>
        <a:xfrm>
          <a:off x="0" y="0"/>
          <a:ext cx="0" cy="0"/>
          <a:chOff x="0" y="0"/>
          <a:chExt cx="0" cy="0"/>
        </a:xfrm>
      </p:grpSpPr>
      <p:sp>
        <p:nvSpPr>
          <p:cNvPr id="61" name="Google Shape;61;p80"/>
          <p:cNvSpPr txBox="1"/>
          <p:nvPr>
            <p:ph type="title"/>
          </p:nvPr>
        </p:nvSpPr>
        <p:spPr>
          <a:xfrm>
            <a:off x="456989" y="204472"/>
            <a:ext cx="8228700" cy="85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62" name="Google Shape;62;p80"/>
          <p:cNvSpPr txBox="1"/>
          <p:nvPr>
            <p:ph idx="1" type="body"/>
          </p:nvPr>
        </p:nvSpPr>
        <p:spPr>
          <a:xfrm>
            <a:off x="456989" y="1203312"/>
            <a:ext cx="82287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
        <p:nvSpPr>
          <p:cNvPr id="63" name="Google Shape;63;p80"/>
          <p:cNvSpPr txBox="1"/>
          <p:nvPr>
            <p:ph idx="2" type="body"/>
          </p:nvPr>
        </p:nvSpPr>
        <p:spPr>
          <a:xfrm>
            <a:off x="456989" y="2761673"/>
            <a:ext cx="82287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64" name="Shape 64"/>
        <p:cNvGrpSpPr/>
        <p:nvPr/>
      </p:nvGrpSpPr>
      <p:grpSpPr>
        <a:xfrm>
          <a:off x="0" y="0"/>
          <a:ext cx="0" cy="0"/>
          <a:chOff x="0" y="0"/>
          <a:chExt cx="0" cy="0"/>
        </a:xfrm>
      </p:grpSpPr>
      <p:sp>
        <p:nvSpPr>
          <p:cNvPr id="65" name="Google Shape;65;p82"/>
          <p:cNvSpPr txBox="1"/>
          <p:nvPr>
            <p:ph type="title"/>
          </p:nvPr>
        </p:nvSpPr>
        <p:spPr>
          <a:xfrm>
            <a:off x="456989" y="204472"/>
            <a:ext cx="8228700" cy="85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66" name="Google Shape;66;p82"/>
          <p:cNvSpPr txBox="1"/>
          <p:nvPr>
            <p:ph idx="1" type="body"/>
          </p:nvPr>
        </p:nvSpPr>
        <p:spPr>
          <a:xfrm>
            <a:off x="456989" y="1203312"/>
            <a:ext cx="26493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
        <p:nvSpPr>
          <p:cNvPr id="67" name="Google Shape;67;p82"/>
          <p:cNvSpPr txBox="1"/>
          <p:nvPr>
            <p:ph idx="2" type="body"/>
          </p:nvPr>
        </p:nvSpPr>
        <p:spPr>
          <a:xfrm>
            <a:off x="3239428" y="1203312"/>
            <a:ext cx="26493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
        <p:nvSpPr>
          <p:cNvPr id="68" name="Google Shape;68;p82"/>
          <p:cNvSpPr txBox="1"/>
          <p:nvPr>
            <p:ph idx="3" type="body"/>
          </p:nvPr>
        </p:nvSpPr>
        <p:spPr>
          <a:xfrm>
            <a:off x="6021541" y="1203312"/>
            <a:ext cx="26493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
        <p:nvSpPr>
          <p:cNvPr id="69" name="Google Shape;69;p82"/>
          <p:cNvSpPr txBox="1"/>
          <p:nvPr>
            <p:ph idx="4" type="body"/>
          </p:nvPr>
        </p:nvSpPr>
        <p:spPr>
          <a:xfrm>
            <a:off x="456989" y="2761673"/>
            <a:ext cx="26493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
        <p:nvSpPr>
          <p:cNvPr id="70" name="Google Shape;70;p82"/>
          <p:cNvSpPr txBox="1"/>
          <p:nvPr>
            <p:ph idx="5" type="body"/>
          </p:nvPr>
        </p:nvSpPr>
        <p:spPr>
          <a:xfrm>
            <a:off x="3239428" y="2761673"/>
            <a:ext cx="26493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
        <p:nvSpPr>
          <p:cNvPr id="71" name="Google Shape;71;p82"/>
          <p:cNvSpPr txBox="1"/>
          <p:nvPr>
            <p:ph idx="6" type="body"/>
          </p:nvPr>
        </p:nvSpPr>
        <p:spPr>
          <a:xfrm>
            <a:off x="6021541" y="2761673"/>
            <a:ext cx="26493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Bar">
  <p:cSld name="Bottom Bar">
    <p:spTree>
      <p:nvGrpSpPr>
        <p:cNvPr id="72" name="Shape 72"/>
        <p:cNvGrpSpPr/>
        <p:nvPr/>
      </p:nvGrpSpPr>
      <p:grpSpPr>
        <a:xfrm>
          <a:off x="0" y="0"/>
          <a:ext cx="0" cy="0"/>
          <a:chOff x="0" y="0"/>
          <a:chExt cx="0" cy="0"/>
        </a:xfrm>
      </p:grpSpPr>
      <p:pic>
        <p:nvPicPr>
          <p:cNvPr id="73" name="Google Shape;73;p83"/>
          <p:cNvPicPr preferRelativeResize="0"/>
          <p:nvPr/>
        </p:nvPicPr>
        <p:blipFill rotWithShape="1">
          <a:blip r:embed="rId2">
            <a:alphaModFix/>
          </a:blip>
          <a:srcRect b="0" l="0" r="0" t="0"/>
          <a:stretch/>
        </p:blipFill>
        <p:spPr>
          <a:xfrm>
            <a:off x="0" y="4404311"/>
            <a:ext cx="9144000" cy="749808"/>
          </a:xfrm>
          <a:prstGeom prst="rect">
            <a:avLst/>
          </a:prstGeom>
          <a:noFill/>
          <a:ln>
            <a:noFill/>
          </a:ln>
        </p:spPr>
      </p:pic>
      <p:sp>
        <p:nvSpPr>
          <p:cNvPr id="74" name="Google Shape;74;p83"/>
          <p:cNvSpPr txBox="1"/>
          <p:nvPr>
            <p:ph idx="12" type="sldNum"/>
          </p:nvPr>
        </p:nvSpPr>
        <p:spPr>
          <a:xfrm>
            <a:off x="6952786" y="4123620"/>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
        <p:nvSpPr>
          <p:cNvPr id="75" name="Google Shape;75;p83"/>
          <p:cNvSpPr txBox="1"/>
          <p:nvPr>
            <p:ph type="title"/>
          </p:nvPr>
        </p:nvSpPr>
        <p:spPr>
          <a:xfrm>
            <a:off x="12790" y="577048"/>
            <a:ext cx="8997300" cy="4425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600"/>
              <a:buFont typeface="Arial"/>
              <a:buNone/>
              <a:defRPr>
                <a:solidFill>
                  <a:schemeClr val="dk1"/>
                </a:solidFill>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76" name="Google Shape;76;p83"/>
          <p:cNvSpPr txBox="1"/>
          <p:nvPr>
            <p:ph idx="1" type="body"/>
          </p:nvPr>
        </p:nvSpPr>
        <p:spPr>
          <a:xfrm>
            <a:off x="194373" y="1674876"/>
            <a:ext cx="4377600" cy="2729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2B2B2B"/>
              </a:buClr>
              <a:buSzPts val="2100"/>
              <a:buNone/>
              <a:defRPr>
                <a:solidFill>
                  <a:srgbClr val="2B2B2B"/>
                </a:solidFill>
              </a:defRPr>
            </a:lvl1pPr>
            <a:lvl2pPr indent="-228600" lvl="1" marL="914400" algn="l">
              <a:lnSpc>
                <a:spcPct val="90000"/>
              </a:lnSpc>
              <a:spcBef>
                <a:spcPts val="375"/>
              </a:spcBef>
              <a:spcAft>
                <a:spcPts val="0"/>
              </a:spcAft>
              <a:buClr>
                <a:srgbClr val="2B2B2B"/>
              </a:buClr>
              <a:buSzPts val="1800"/>
              <a:buNone/>
              <a:defRPr>
                <a:solidFill>
                  <a:srgbClr val="2B2B2B"/>
                </a:solidFill>
              </a:defRPr>
            </a:lvl2pPr>
            <a:lvl3pPr indent="-228600" lvl="2" marL="1371600" algn="l">
              <a:lnSpc>
                <a:spcPct val="90000"/>
              </a:lnSpc>
              <a:spcBef>
                <a:spcPts val="375"/>
              </a:spcBef>
              <a:spcAft>
                <a:spcPts val="0"/>
              </a:spcAft>
              <a:buClr>
                <a:srgbClr val="2B2B2B"/>
              </a:buClr>
              <a:buSzPts val="1500"/>
              <a:buNone/>
              <a:defRPr>
                <a:solidFill>
                  <a:srgbClr val="2B2B2B"/>
                </a:solidFill>
              </a:defRPr>
            </a:lvl3pPr>
            <a:lvl4pPr indent="-228600" lvl="3" marL="1828800" algn="l">
              <a:lnSpc>
                <a:spcPct val="90000"/>
              </a:lnSpc>
              <a:spcBef>
                <a:spcPts val="375"/>
              </a:spcBef>
              <a:spcAft>
                <a:spcPts val="0"/>
              </a:spcAft>
              <a:buClr>
                <a:srgbClr val="2B2B2B"/>
              </a:buClr>
              <a:buSzPts val="1350"/>
              <a:buNone/>
              <a:defRPr>
                <a:solidFill>
                  <a:srgbClr val="2B2B2B"/>
                </a:solidFill>
              </a:defRPr>
            </a:lvl4pPr>
            <a:lvl5pPr indent="-228600" lvl="4" marL="2286000" algn="l">
              <a:lnSpc>
                <a:spcPct val="90000"/>
              </a:lnSpc>
              <a:spcBef>
                <a:spcPts val="375"/>
              </a:spcBef>
              <a:spcAft>
                <a:spcPts val="0"/>
              </a:spcAft>
              <a:buClr>
                <a:srgbClr val="2B2B2B"/>
              </a:buClr>
              <a:buSzPts val="1350"/>
              <a:buNone/>
              <a:defRPr>
                <a:solidFill>
                  <a:srgbClr val="2B2B2B"/>
                </a:solidFill>
              </a:defRPr>
            </a:lvl5pPr>
            <a:lvl6pPr indent="-228600" lvl="5" marL="2743200" algn="l">
              <a:lnSpc>
                <a:spcPct val="90000"/>
              </a:lnSpc>
              <a:spcBef>
                <a:spcPts val="375"/>
              </a:spcBef>
              <a:spcAft>
                <a:spcPts val="0"/>
              </a:spcAft>
              <a:buClr>
                <a:schemeClr val="dk1"/>
              </a:buClr>
              <a:buSzPts val="1800"/>
              <a:buNone/>
              <a:defRPr/>
            </a:lvl6pPr>
            <a:lvl7pPr indent="-228600" lvl="6" marL="3200400" algn="l">
              <a:lnSpc>
                <a:spcPct val="90000"/>
              </a:lnSpc>
              <a:spcBef>
                <a:spcPts val="375"/>
              </a:spcBef>
              <a:spcAft>
                <a:spcPts val="0"/>
              </a:spcAft>
              <a:buClr>
                <a:schemeClr val="dk1"/>
              </a:buClr>
              <a:buSzPts val="1800"/>
              <a:buNone/>
              <a:defRPr/>
            </a:lvl7pPr>
            <a:lvl8pPr indent="-228600" lvl="7" marL="3657600" algn="l">
              <a:lnSpc>
                <a:spcPct val="90000"/>
              </a:lnSpc>
              <a:spcBef>
                <a:spcPts val="375"/>
              </a:spcBef>
              <a:spcAft>
                <a:spcPts val="0"/>
              </a:spcAft>
              <a:buClr>
                <a:schemeClr val="dk1"/>
              </a:buClr>
              <a:buSzPts val="1800"/>
              <a:buNone/>
              <a:defRPr/>
            </a:lvl8pPr>
            <a:lvl9pPr indent="-228600" lvl="8" marL="4114800" algn="l">
              <a:lnSpc>
                <a:spcPct val="90000"/>
              </a:lnSpc>
              <a:spcBef>
                <a:spcPts val="375"/>
              </a:spcBef>
              <a:spcAft>
                <a:spcPts val="0"/>
              </a:spcAft>
              <a:buClr>
                <a:schemeClr val="dk1"/>
              </a:buClr>
              <a:buSzPts val="1800"/>
              <a:buNone/>
              <a:defRPr/>
            </a:lvl9pPr>
          </a:lstStyle>
          <a:p/>
        </p:txBody>
      </p:sp>
      <p:sp>
        <p:nvSpPr>
          <p:cNvPr id="77" name="Google Shape;77;p83"/>
          <p:cNvSpPr txBox="1"/>
          <p:nvPr>
            <p:ph idx="2" type="body"/>
          </p:nvPr>
        </p:nvSpPr>
        <p:spPr>
          <a:xfrm>
            <a:off x="12791" y="1019558"/>
            <a:ext cx="9010200" cy="467400"/>
          </a:xfrm>
          <a:prstGeom prst="rect">
            <a:avLst/>
          </a:prstGeom>
          <a:noFill/>
          <a:ln>
            <a:noFill/>
          </a:ln>
        </p:spPr>
        <p:txBody>
          <a:bodyPr anchorCtr="0" anchor="t" bIns="45700" lIns="457200" spcFirstLastPara="1" rIns="45700" wrap="square" tIns="45700">
            <a:noAutofit/>
          </a:bodyPr>
          <a:lstStyle>
            <a:lvl1pPr indent="-228600" lvl="0" marL="457200" algn="l">
              <a:lnSpc>
                <a:spcPct val="166666"/>
              </a:lnSpc>
              <a:spcBef>
                <a:spcPts val="750"/>
              </a:spcBef>
              <a:spcAft>
                <a:spcPts val="0"/>
              </a:spcAft>
              <a:buClr>
                <a:srgbClr val="1992C3"/>
              </a:buClr>
              <a:buSzPts val="2400"/>
              <a:buFont typeface="Arial"/>
              <a:buNone/>
              <a:defRPr b="1" i="0" sz="2400" u="none" cap="none" strike="noStrike">
                <a:solidFill>
                  <a:srgbClr val="1992C3"/>
                </a:solidFill>
                <a:latin typeface="Arial"/>
                <a:ea typeface="Arial"/>
                <a:cs typeface="Arial"/>
                <a:sym typeface="Arial"/>
              </a:defRPr>
            </a:lvl1pPr>
            <a:lvl2pPr indent="-228600" lvl="1" marL="914400" algn="l">
              <a:lnSpc>
                <a:spcPct val="90000"/>
              </a:lnSpc>
              <a:spcBef>
                <a:spcPts val="375"/>
              </a:spcBef>
              <a:spcAft>
                <a:spcPts val="0"/>
              </a:spcAft>
              <a:buClr>
                <a:schemeClr val="dk1"/>
              </a:buClr>
              <a:buSzPts val="1800"/>
              <a:buNone/>
              <a:defRPr/>
            </a:lvl2pPr>
            <a:lvl3pPr indent="-228600" lvl="2" marL="1371600" algn="l">
              <a:lnSpc>
                <a:spcPct val="90000"/>
              </a:lnSpc>
              <a:spcBef>
                <a:spcPts val="375"/>
              </a:spcBef>
              <a:spcAft>
                <a:spcPts val="0"/>
              </a:spcAft>
              <a:buClr>
                <a:schemeClr val="dk1"/>
              </a:buClr>
              <a:buSzPts val="1500"/>
              <a:buNone/>
              <a:defRPr/>
            </a:lvl3pPr>
            <a:lvl4pPr indent="-228600" lvl="3" marL="1828800" algn="l">
              <a:lnSpc>
                <a:spcPct val="90000"/>
              </a:lnSpc>
              <a:spcBef>
                <a:spcPts val="375"/>
              </a:spcBef>
              <a:spcAft>
                <a:spcPts val="0"/>
              </a:spcAft>
              <a:buClr>
                <a:schemeClr val="dk1"/>
              </a:buClr>
              <a:buSzPts val="1350"/>
              <a:buNone/>
              <a:defRPr/>
            </a:lvl4pPr>
            <a:lvl5pPr indent="-228600" lvl="4" marL="2286000" algn="l">
              <a:lnSpc>
                <a:spcPct val="90000"/>
              </a:lnSpc>
              <a:spcBef>
                <a:spcPts val="375"/>
              </a:spcBef>
              <a:spcAft>
                <a:spcPts val="0"/>
              </a:spcAft>
              <a:buClr>
                <a:schemeClr val="dk1"/>
              </a:buClr>
              <a:buSzPts val="1350"/>
              <a:buNone/>
              <a:defRPr/>
            </a:lvl5pPr>
            <a:lvl6pPr indent="-228600" lvl="5" marL="2743200" algn="l">
              <a:lnSpc>
                <a:spcPct val="90000"/>
              </a:lnSpc>
              <a:spcBef>
                <a:spcPts val="375"/>
              </a:spcBef>
              <a:spcAft>
                <a:spcPts val="0"/>
              </a:spcAft>
              <a:buClr>
                <a:schemeClr val="dk1"/>
              </a:buClr>
              <a:buSzPts val="1800"/>
              <a:buNone/>
              <a:defRPr/>
            </a:lvl6pPr>
            <a:lvl7pPr indent="-228600" lvl="6" marL="3200400" algn="l">
              <a:lnSpc>
                <a:spcPct val="90000"/>
              </a:lnSpc>
              <a:spcBef>
                <a:spcPts val="375"/>
              </a:spcBef>
              <a:spcAft>
                <a:spcPts val="0"/>
              </a:spcAft>
              <a:buClr>
                <a:schemeClr val="dk1"/>
              </a:buClr>
              <a:buSzPts val="1800"/>
              <a:buNone/>
              <a:defRPr/>
            </a:lvl7pPr>
            <a:lvl8pPr indent="-228600" lvl="7" marL="3657600" algn="l">
              <a:lnSpc>
                <a:spcPct val="90000"/>
              </a:lnSpc>
              <a:spcBef>
                <a:spcPts val="375"/>
              </a:spcBef>
              <a:spcAft>
                <a:spcPts val="0"/>
              </a:spcAft>
              <a:buClr>
                <a:schemeClr val="dk1"/>
              </a:buClr>
              <a:buSzPts val="1800"/>
              <a:buNone/>
              <a:defRPr/>
            </a:lvl8pPr>
            <a:lvl9pPr indent="-228600" lvl="8" marL="4114800" algn="l">
              <a:lnSpc>
                <a:spcPct val="90000"/>
              </a:lnSpc>
              <a:spcBef>
                <a:spcPts val="375"/>
              </a:spcBef>
              <a:spcAft>
                <a:spcPts val="0"/>
              </a:spcAft>
              <a:buClr>
                <a:schemeClr val="dk1"/>
              </a:buClr>
              <a:buSzPts val="1800"/>
              <a:buNone/>
              <a:defRPr/>
            </a:lvl9pPr>
          </a:lstStyle>
          <a:p/>
        </p:txBody>
      </p:sp>
      <p:sp>
        <p:nvSpPr>
          <p:cNvPr id="78" name="Google Shape;78;p83"/>
          <p:cNvSpPr txBox="1"/>
          <p:nvPr>
            <p:ph idx="3" type="body"/>
          </p:nvPr>
        </p:nvSpPr>
        <p:spPr>
          <a:xfrm>
            <a:off x="12791" y="312083"/>
            <a:ext cx="8997300" cy="264900"/>
          </a:xfrm>
          <a:prstGeom prst="rect">
            <a:avLst/>
          </a:prstGeom>
          <a:noFill/>
          <a:ln>
            <a:noFill/>
          </a:ln>
        </p:spPr>
        <p:txBody>
          <a:bodyPr anchorCtr="0" anchor="t" bIns="0" lIns="365750" spcFirstLastPara="1" rIns="91425" wrap="square" tIns="0">
            <a:noAutofit/>
          </a:bodyPr>
          <a:lstStyle>
            <a:lvl1pPr indent="-228600" lvl="0" marL="457200" algn="l">
              <a:lnSpc>
                <a:spcPct val="90000"/>
              </a:lnSpc>
              <a:spcBef>
                <a:spcPts val="750"/>
              </a:spcBef>
              <a:spcAft>
                <a:spcPts val="0"/>
              </a:spcAft>
              <a:buClr>
                <a:srgbClr val="8BD2F0"/>
              </a:buClr>
              <a:buSzPts val="1600"/>
              <a:buFont typeface="Arial"/>
              <a:buNone/>
              <a:defRPr sz="1600">
                <a:solidFill>
                  <a:srgbClr val="8BD2F0"/>
                </a:solidFill>
                <a:latin typeface="Arial"/>
                <a:ea typeface="Arial"/>
                <a:cs typeface="Arial"/>
                <a:sym typeface="Arial"/>
              </a:defRPr>
            </a:lvl1pPr>
            <a:lvl2pPr indent="-228600" lvl="1" marL="914400" algn="l">
              <a:lnSpc>
                <a:spcPct val="90000"/>
              </a:lnSpc>
              <a:spcBef>
                <a:spcPts val="375"/>
              </a:spcBef>
              <a:spcAft>
                <a:spcPts val="0"/>
              </a:spcAft>
              <a:buClr>
                <a:schemeClr val="dk1"/>
              </a:buClr>
              <a:buSzPts val="1800"/>
              <a:buFont typeface="Arial"/>
              <a:buNone/>
              <a:defRPr/>
            </a:lvl2pPr>
            <a:lvl3pPr indent="-228600" lvl="2" marL="1371600" algn="l">
              <a:lnSpc>
                <a:spcPct val="90000"/>
              </a:lnSpc>
              <a:spcBef>
                <a:spcPts val="375"/>
              </a:spcBef>
              <a:spcAft>
                <a:spcPts val="0"/>
              </a:spcAft>
              <a:buClr>
                <a:schemeClr val="dk1"/>
              </a:buClr>
              <a:buSzPts val="1500"/>
              <a:buFont typeface="Arial"/>
              <a:buNone/>
              <a:defRPr/>
            </a:lvl3pPr>
            <a:lvl4pPr indent="-228600" lvl="3" marL="1828800" algn="l">
              <a:lnSpc>
                <a:spcPct val="90000"/>
              </a:lnSpc>
              <a:spcBef>
                <a:spcPts val="375"/>
              </a:spcBef>
              <a:spcAft>
                <a:spcPts val="0"/>
              </a:spcAft>
              <a:buClr>
                <a:schemeClr val="dk1"/>
              </a:buClr>
              <a:buSzPts val="1350"/>
              <a:buFont typeface="Arial"/>
              <a:buNone/>
              <a:defRPr/>
            </a:lvl4pPr>
            <a:lvl5pPr indent="-228600" lvl="4" marL="2286000" algn="l">
              <a:lnSpc>
                <a:spcPct val="90000"/>
              </a:lnSpc>
              <a:spcBef>
                <a:spcPts val="375"/>
              </a:spcBef>
              <a:spcAft>
                <a:spcPts val="0"/>
              </a:spcAft>
              <a:buClr>
                <a:schemeClr val="dk1"/>
              </a:buClr>
              <a:buSzPts val="1350"/>
              <a:buFont typeface="Arial"/>
              <a:buNone/>
              <a:defRPr/>
            </a:lvl5pPr>
            <a:lvl6pPr indent="-228600" lvl="5" marL="2743200" algn="l">
              <a:lnSpc>
                <a:spcPct val="90000"/>
              </a:lnSpc>
              <a:spcBef>
                <a:spcPts val="375"/>
              </a:spcBef>
              <a:spcAft>
                <a:spcPts val="0"/>
              </a:spcAft>
              <a:buClr>
                <a:schemeClr val="dk1"/>
              </a:buClr>
              <a:buSzPts val="1800"/>
              <a:buNone/>
              <a:defRPr/>
            </a:lvl6pPr>
            <a:lvl7pPr indent="-228600" lvl="6" marL="3200400" algn="l">
              <a:lnSpc>
                <a:spcPct val="90000"/>
              </a:lnSpc>
              <a:spcBef>
                <a:spcPts val="375"/>
              </a:spcBef>
              <a:spcAft>
                <a:spcPts val="0"/>
              </a:spcAft>
              <a:buClr>
                <a:schemeClr val="dk1"/>
              </a:buClr>
              <a:buSzPts val="1800"/>
              <a:buNone/>
              <a:defRPr/>
            </a:lvl7pPr>
            <a:lvl8pPr indent="-228600" lvl="7" marL="3657600" algn="l">
              <a:lnSpc>
                <a:spcPct val="90000"/>
              </a:lnSpc>
              <a:spcBef>
                <a:spcPts val="375"/>
              </a:spcBef>
              <a:spcAft>
                <a:spcPts val="0"/>
              </a:spcAft>
              <a:buClr>
                <a:schemeClr val="dk1"/>
              </a:buClr>
              <a:buSzPts val="1800"/>
              <a:buNone/>
              <a:defRPr/>
            </a:lvl8pPr>
            <a:lvl9pPr indent="-228600" lvl="8" marL="4114800" algn="l">
              <a:lnSpc>
                <a:spcPct val="90000"/>
              </a:lnSpc>
              <a:spcBef>
                <a:spcPts val="375"/>
              </a:spcBef>
              <a:spcAft>
                <a:spcPts val="0"/>
              </a:spcAft>
              <a:buClr>
                <a:schemeClr val="dk1"/>
              </a:buClr>
              <a:buSzPts val="1800"/>
              <a:buNone/>
              <a:defRPr/>
            </a:lvl9pPr>
          </a:lstStyle>
          <a:p/>
        </p:txBody>
      </p:sp>
      <p:sp>
        <p:nvSpPr>
          <p:cNvPr id="79" name="Google Shape;79;p83"/>
          <p:cNvSpPr txBox="1"/>
          <p:nvPr>
            <p:ph idx="4" type="body"/>
          </p:nvPr>
        </p:nvSpPr>
        <p:spPr>
          <a:xfrm>
            <a:off x="4719920" y="1674876"/>
            <a:ext cx="4303200" cy="27294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2B2B2B"/>
              </a:buClr>
              <a:buSzPts val="2100"/>
              <a:buNone/>
              <a:defRPr>
                <a:solidFill>
                  <a:srgbClr val="2B2B2B"/>
                </a:solidFill>
              </a:defRPr>
            </a:lvl1pPr>
            <a:lvl2pPr indent="-228600" lvl="1" marL="914400" algn="l">
              <a:lnSpc>
                <a:spcPct val="90000"/>
              </a:lnSpc>
              <a:spcBef>
                <a:spcPts val="375"/>
              </a:spcBef>
              <a:spcAft>
                <a:spcPts val="0"/>
              </a:spcAft>
              <a:buClr>
                <a:srgbClr val="2B2B2B"/>
              </a:buClr>
              <a:buSzPts val="1800"/>
              <a:buNone/>
              <a:defRPr>
                <a:solidFill>
                  <a:srgbClr val="2B2B2B"/>
                </a:solidFill>
              </a:defRPr>
            </a:lvl2pPr>
            <a:lvl3pPr indent="-228600" lvl="2" marL="1371600" algn="l">
              <a:lnSpc>
                <a:spcPct val="90000"/>
              </a:lnSpc>
              <a:spcBef>
                <a:spcPts val="375"/>
              </a:spcBef>
              <a:spcAft>
                <a:spcPts val="0"/>
              </a:spcAft>
              <a:buClr>
                <a:srgbClr val="2B2B2B"/>
              </a:buClr>
              <a:buSzPts val="1500"/>
              <a:buNone/>
              <a:defRPr>
                <a:solidFill>
                  <a:srgbClr val="2B2B2B"/>
                </a:solidFill>
              </a:defRPr>
            </a:lvl3pPr>
            <a:lvl4pPr indent="-228600" lvl="3" marL="1828800" algn="l">
              <a:lnSpc>
                <a:spcPct val="90000"/>
              </a:lnSpc>
              <a:spcBef>
                <a:spcPts val="375"/>
              </a:spcBef>
              <a:spcAft>
                <a:spcPts val="0"/>
              </a:spcAft>
              <a:buClr>
                <a:srgbClr val="2B2B2B"/>
              </a:buClr>
              <a:buSzPts val="1350"/>
              <a:buNone/>
              <a:defRPr>
                <a:solidFill>
                  <a:srgbClr val="2B2B2B"/>
                </a:solidFill>
              </a:defRPr>
            </a:lvl4pPr>
            <a:lvl5pPr indent="-228600" lvl="4" marL="2286000" algn="l">
              <a:lnSpc>
                <a:spcPct val="90000"/>
              </a:lnSpc>
              <a:spcBef>
                <a:spcPts val="375"/>
              </a:spcBef>
              <a:spcAft>
                <a:spcPts val="0"/>
              </a:spcAft>
              <a:buClr>
                <a:srgbClr val="2B2B2B"/>
              </a:buClr>
              <a:buSzPts val="1350"/>
              <a:buNone/>
              <a:defRPr>
                <a:solidFill>
                  <a:srgbClr val="2B2B2B"/>
                </a:solidFill>
              </a:defRPr>
            </a:lvl5pPr>
            <a:lvl6pPr indent="-228600" lvl="5" marL="2743200" algn="l">
              <a:lnSpc>
                <a:spcPct val="90000"/>
              </a:lnSpc>
              <a:spcBef>
                <a:spcPts val="375"/>
              </a:spcBef>
              <a:spcAft>
                <a:spcPts val="0"/>
              </a:spcAft>
              <a:buClr>
                <a:schemeClr val="dk1"/>
              </a:buClr>
              <a:buSzPts val="1800"/>
              <a:buNone/>
              <a:defRPr/>
            </a:lvl6pPr>
            <a:lvl7pPr indent="-228600" lvl="6" marL="3200400" algn="l">
              <a:lnSpc>
                <a:spcPct val="90000"/>
              </a:lnSpc>
              <a:spcBef>
                <a:spcPts val="375"/>
              </a:spcBef>
              <a:spcAft>
                <a:spcPts val="0"/>
              </a:spcAft>
              <a:buClr>
                <a:schemeClr val="dk1"/>
              </a:buClr>
              <a:buSzPts val="1800"/>
              <a:buNone/>
              <a:defRPr/>
            </a:lvl7pPr>
            <a:lvl8pPr indent="-228600" lvl="7" marL="3657600" algn="l">
              <a:lnSpc>
                <a:spcPct val="90000"/>
              </a:lnSpc>
              <a:spcBef>
                <a:spcPts val="375"/>
              </a:spcBef>
              <a:spcAft>
                <a:spcPts val="0"/>
              </a:spcAft>
              <a:buClr>
                <a:schemeClr val="dk1"/>
              </a:buClr>
              <a:buSzPts val="1800"/>
              <a:buNone/>
              <a:defRPr/>
            </a:lvl8pPr>
            <a:lvl9pPr indent="-228600" lvl="8" marL="4114800" algn="l">
              <a:lnSpc>
                <a:spcPct val="90000"/>
              </a:lnSpc>
              <a:spcBef>
                <a:spcPts val="375"/>
              </a:spcBef>
              <a:spcAft>
                <a:spcPts val="0"/>
              </a:spcAft>
              <a:buClr>
                <a:schemeClr val="dk1"/>
              </a:buClr>
              <a:buSzPts val="1800"/>
              <a:buNone/>
              <a:defRPr/>
            </a:lvl9pPr>
          </a:lstStyle>
          <a:p/>
        </p:txBody>
      </p:sp>
      <p:pic>
        <p:nvPicPr>
          <p:cNvPr id="80" name="Google Shape;80;p83"/>
          <p:cNvPicPr preferRelativeResize="0"/>
          <p:nvPr/>
        </p:nvPicPr>
        <p:blipFill rotWithShape="1">
          <a:blip r:embed="rId3">
            <a:alphaModFix/>
          </a:blip>
          <a:srcRect b="0" l="0" r="0" t="0"/>
          <a:stretch/>
        </p:blipFill>
        <p:spPr>
          <a:xfrm>
            <a:off x="339865" y="4575364"/>
            <a:ext cx="2633472" cy="424282"/>
          </a:xfrm>
          <a:prstGeom prst="rect">
            <a:avLst/>
          </a:prstGeom>
          <a:noFill/>
          <a:ln>
            <a:noFill/>
          </a:ln>
        </p:spPr>
      </p:pic>
      <p:pic>
        <p:nvPicPr>
          <p:cNvPr id="81" name="Google Shape;81;p83"/>
          <p:cNvPicPr preferRelativeResize="0"/>
          <p:nvPr/>
        </p:nvPicPr>
        <p:blipFill rotWithShape="1">
          <a:blip r:embed="rId4">
            <a:alphaModFix/>
          </a:blip>
          <a:srcRect b="0" l="0" r="0" t="0"/>
          <a:stretch/>
        </p:blipFill>
        <p:spPr>
          <a:xfrm>
            <a:off x="7471181" y="4666359"/>
            <a:ext cx="1300585" cy="23087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82" name="Shape 82"/>
        <p:cNvGrpSpPr/>
        <p:nvPr/>
      </p:nvGrpSpPr>
      <p:grpSpPr>
        <a:xfrm>
          <a:off x="0" y="0"/>
          <a:ext cx="0" cy="0"/>
          <a:chOff x="0" y="0"/>
          <a:chExt cx="0" cy="0"/>
        </a:xfrm>
      </p:grpSpPr>
      <p:sp>
        <p:nvSpPr>
          <p:cNvPr id="83" name="Google Shape;83;p84"/>
          <p:cNvSpPr txBox="1"/>
          <p:nvPr>
            <p:ph type="title"/>
          </p:nvPr>
        </p:nvSpPr>
        <p:spPr>
          <a:xfrm>
            <a:off x="311700" y="445025"/>
            <a:ext cx="8520600" cy="5727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84" name="Google Shape;84;p84"/>
          <p:cNvSpPr txBox="1"/>
          <p:nvPr>
            <p:ph idx="1" type="body"/>
          </p:nvPr>
        </p:nvSpPr>
        <p:spPr>
          <a:xfrm>
            <a:off x="311700" y="1152475"/>
            <a:ext cx="8520600" cy="34164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
        <p:nvSpPr>
          <p:cNvPr id="85" name="Google Shape;85;p84"/>
          <p:cNvSpPr txBox="1"/>
          <p:nvPr>
            <p:ph idx="12" type="sldNum"/>
          </p:nvPr>
        </p:nvSpPr>
        <p:spPr>
          <a:xfrm>
            <a:off x="8472458" y="4663217"/>
            <a:ext cx="548700" cy="3936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OBJECT_1">
    <p:spTree>
      <p:nvGrpSpPr>
        <p:cNvPr id="86" name="Shape 86"/>
        <p:cNvGrpSpPr/>
        <p:nvPr/>
      </p:nvGrpSpPr>
      <p:grpSpPr>
        <a:xfrm>
          <a:off x="0" y="0"/>
          <a:ext cx="0" cy="0"/>
          <a:chOff x="0" y="0"/>
          <a:chExt cx="0" cy="0"/>
        </a:xfrm>
      </p:grpSpPr>
      <p:sp>
        <p:nvSpPr>
          <p:cNvPr id="87" name="Google Shape;87;g1ed2e70f13e_0_100"/>
          <p:cNvSpPr/>
          <p:nvPr/>
        </p:nvSpPr>
        <p:spPr>
          <a:xfrm>
            <a:off x="33471" y="0"/>
            <a:ext cx="9110400" cy="49623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nvGrpSpPr>
          <p:cNvPr id="88" name="Google Shape;88;g1ed2e70f13e_0_100"/>
          <p:cNvGrpSpPr/>
          <p:nvPr/>
        </p:nvGrpSpPr>
        <p:grpSpPr>
          <a:xfrm rot="5400000">
            <a:off x="-1677458" y="1923573"/>
            <a:ext cx="4240991" cy="394295"/>
            <a:chOff x="6081592" y="1998367"/>
            <a:chExt cx="5613489" cy="782176"/>
          </a:xfrm>
        </p:grpSpPr>
        <p:sp>
          <p:nvSpPr>
            <p:cNvPr id="89" name="Google Shape;89;g1ed2e70f13e_0_100"/>
            <p:cNvSpPr/>
            <p:nvPr/>
          </p:nvSpPr>
          <p:spPr>
            <a:xfrm rot="5400000">
              <a:off x="11227981" y="2313067"/>
              <a:ext cx="781800" cy="15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90" name="Google Shape;90;g1ed2e70f13e_0_100"/>
            <p:cNvSpPr/>
            <p:nvPr/>
          </p:nvSpPr>
          <p:spPr>
            <a:xfrm rot="10800000">
              <a:off x="6081592" y="1998743"/>
              <a:ext cx="5373000" cy="7818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sp>
        <p:nvSpPr>
          <p:cNvPr id="91" name="Google Shape;91;g1ed2e70f13e_0_100"/>
          <p:cNvSpPr/>
          <p:nvPr/>
        </p:nvSpPr>
        <p:spPr>
          <a:xfrm>
            <a:off x="465151" y="388423"/>
            <a:ext cx="8303400" cy="4239300"/>
          </a:xfrm>
          <a:prstGeom prst="rect">
            <a:avLst/>
          </a:prstGeom>
          <a:solidFill>
            <a:schemeClr val="lt1"/>
          </a:solidFill>
          <a:ln>
            <a:noFill/>
          </a:ln>
          <a:effectLst>
            <a:outerShdw blurRad="139700" rotWithShape="0" algn="t" dir="5400000" dist="127000">
              <a:srgbClr val="000000">
                <a:alpha val="14509"/>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92" name="Google Shape;92;g1ed2e70f13e_0_100"/>
          <p:cNvSpPr/>
          <p:nvPr/>
        </p:nvSpPr>
        <p:spPr>
          <a:xfrm flipH="1">
            <a:off x="805406" y="1697523"/>
            <a:ext cx="3689700" cy="342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pic>
        <p:nvPicPr>
          <p:cNvPr descr="Text&#10;&#10;Description automatically generated" id="93" name="Google Shape;93;g1ed2e70f13e_0_100"/>
          <p:cNvPicPr preferRelativeResize="0"/>
          <p:nvPr/>
        </p:nvPicPr>
        <p:blipFill rotWithShape="1">
          <a:blip r:embed="rId2">
            <a:alphaModFix/>
          </a:blip>
          <a:srcRect b="0" l="0" r="0" t="0"/>
          <a:stretch/>
        </p:blipFill>
        <p:spPr>
          <a:xfrm>
            <a:off x="7911383" y="53714"/>
            <a:ext cx="1202829" cy="666641"/>
          </a:xfrm>
          <a:prstGeom prst="rect">
            <a:avLst/>
          </a:prstGeom>
          <a:noFill/>
          <a:ln>
            <a:noFill/>
          </a:ln>
        </p:spPr>
      </p:pic>
      <p:grpSp>
        <p:nvGrpSpPr>
          <p:cNvPr id="94" name="Google Shape;94;g1ed2e70f13e_0_100"/>
          <p:cNvGrpSpPr/>
          <p:nvPr/>
        </p:nvGrpSpPr>
        <p:grpSpPr>
          <a:xfrm>
            <a:off x="2623477" y="4742808"/>
            <a:ext cx="3911517" cy="426894"/>
            <a:chOff x="0" y="0"/>
            <a:chExt cx="4344199" cy="486988"/>
          </a:xfrm>
        </p:grpSpPr>
        <p:pic>
          <p:nvPicPr>
            <p:cNvPr id="95" name="Google Shape;95;g1ed2e70f13e_0_100"/>
            <p:cNvPicPr preferRelativeResize="0"/>
            <p:nvPr/>
          </p:nvPicPr>
          <p:blipFill rotWithShape="1">
            <a:blip r:embed="rId3">
              <a:alphaModFix/>
            </a:blip>
            <a:srcRect b="0" l="0" r="0" t="0"/>
            <a:stretch/>
          </p:blipFill>
          <p:spPr>
            <a:xfrm>
              <a:off x="1431602" y="122226"/>
              <a:ext cx="923696" cy="259072"/>
            </a:xfrm>
            <a:prstGeom prst="rect">
              <a:avLst/>
            </a:prstGeom>
            <a:noFill/>
            <a:ln>
              <a:noFill/>
            </a:ln>
          </p:spPr>
        </p:pic>
        <p:pic>
          <p:nvPicPr>
            <p:cNvPr id="96" name="Google Shape;96;g1ed2e70f13e_0_100"/>
            <p:cNvPicPr preferRelativeResize="0"/>
            <p:nvPr/>
          </p:nvPicPr>
          <p:blipFill rotWithShape="1">
            <a:blip r:embed="rId4">
              <a:alphaModFix/>
            </a:blip>
            <a:srcRect b="0" l="0" r="0" t="0"/>
            <a:stretch/>
          </p:blipFill>
          <p:spPr>
            <a:xfrm>
              <a:off x="2390082" y="4152"/>
              <a:ext cx="549163" cy="469944"/>
            </a:xfrm>
            <a:prstGeom prst="rect">
              <a:avLst/>
            </a:prstGeom>
            <a:noFill/>
            <a:ln>
              <a:noFill/>
            </a:ln>
          </p:spPr>
        </p:pic>
        <p:pic>
          <p:nvPicPr>
            <p:cNvPr id="97" name="Google Shape;97;g1ed2e70f13e_0_100"/>
            <p:cNvPicPr preferRelativeResize="0"/>
            <p:nvPr/>
          </p:nvPicPr>
          <p:blipFill rotWithShape="1">
            <a:blip r:embed="rId5">
              <a:alphaModFix/>
            </a:blip>
            <a:srcRect b="0" l="0" r="0" t="0"/>
            <a:stretch/>
          </p:blipFill>
          <p:spPr>
            <a:xfrm>
              <a:off x="2929334" y="17044"/>
              <a:ext cx="978456" cy="469944"/>
            </a:xfrm>
            <a:prstGeom prst="rect">
              <a:avLst/>
            </a:prstGeom>
            <a:noFill/>
            <a:ln>
              <a:noFill/>
            </a:ln>
          </p:spPr>
        </p:pic>
        <p:pic>
          <p:nvPicPr>
            <p:cNvPr descr="Moore Foundation Logo" id="98" name="Google Shape;98;g1ed2e70f13e_0_100"/>
            <p:cNvPicPr preferRelativeResize="0"/>
            <p:nvPr/>
          </p:nvPicPr>
          <p:blipFill rotWithShape="1">
            <a:blip r:embed="rId6">
              <a:alphaModFix/>
            </a:blip>
            <a:srcRect b="0" l="0" r="0" t="0"/>
            <a:stretch/>
          </p:blipFill>
          <p:spPr>
            <a:xfrm>
              <a:off x="680422" y="109588"/>
              <a:ext cx="626306" cy="259072"/>
            </a:xfrm>
            <a:prstGeom prst="rect">
              <a:avLst/>
            </a:prstGeom>
            <a:noFill/>
            <a:ln>
              <a:noFill/>
            </a:ln>
          </p:spPr>
        </p:pic>
        <p:pic>
          <p:nvPicPr>
            <p:cNvPr id="99" name="Google Shape;99;g1ed2e70f13e_0_100"/>
            <p:cNvPicPr preferRelativeResize="0"/>
            <p:nvPr/>
          </p:nvPicPr>
          <p:blipFill rotWithShape="1">
            <a:blip r:embed="rId7">
              <a:alphaModFix/>
            </a:blip>
            <a:srcRect b="0" l="0" r="0" t="0"/>
            <a:stretch/>
          </p:blipFill>
          <p:spPr>
            <a:xfrm>
              <a:off x="0" y="56755"/>
              <a:ext cx="495981" cy="324544"/>
            </a:xfrm>
            <a:prstGeom prst="rect">
              <a:avLst/>
            </a:prstGeom>
            <a:noFill/>
            <a:ln>
              <a:noFill/>
            </a:ln>
          </p:spPr>
        </p:pic>
        <p:pic>
          <p:nvPicPr>
            <p:cNvPr descr="Icon&#10;&#10;Description automatically generated" id="100" name="Google Shape;100;g1ed2e70f13e_0_100"/>
            <p:cNvPicPr preferRelativeResize="0"/>
            <p:nvPr/>
          </p:nvPicPr>
          <p:blipFill rotWithShape="1">
            <a:blip r:embed="rId8">
              <a:alphaModFix/>
            </a:blip>
            <a:srcRect b="0" l="0" r="0" t="0"/>
            <a:stretch/>
          </p:blipFill>
          <p:spPr>
            <a:xfrm>
              <a:off x="4014341" y="0"/>
              <a:ext cx="329858" cy="438051"/>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01" name="Shape 101"/>
        <p:cNvGrpSpPr/>
        <p:nvPr/>
      </p:nvGrpSpPr>
      <p:grpSpPr>
        <a:xfrm>
          <a:off x="0" y="0"/>
          <a:ext cx="0" cy="0"/>
          <a:chOff x="0" y="0"/>
          <a:chExt cx="0" cy="0"/>
        </a:xfrm>
      </p:grpSpPr>
      <p:sp>
        <p:nvSpPr>
          <p:cNvPr id="102" name="Google Shape;102;g26a3d068269_0_108"/>
          <p:cNvSpPr txBox="1"/>
          <p:nvPr>
            <p:ph idx="1" type="body"/>
          </p:nvPr>
        </p:nvSpPr>
        <p:spPr>
          <a:xfrm>
            <a:off x="3899392" y="2571749"/>
            <a:ext cx="4937100" cy="23865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Clr>
                <a:schemeClr val="dk1"/>
              </a:buClr>
              <a:buSzPts val="2100"/>
              <a:buNone/>
              <a:defRPr>
                <a:latin typeface="Atkinson Hyperlegible"/>
                <a:ea typeface="Atkinson Hyperlegible"/>
                <a:cs typeface="Atkinson Hyperlegible"/>
                <a:sym typeface="Atkinson Hyperlegible"/>
              </a:defRPr>
            </a:lvl1pPr>
            <a:lvl2pPr indent="-228600" lvl="1" marL="914400" rtl="0" algn="l">
              <a:lnSpc>
                <a:spcPct val="90000"/>
              </a:lnSpc>
              <a:spcBef>
                <a:spcPts val="400"/>
              </a:spcBef>
              <a:spcAft>
                <a:spcPts val="0"/>
              </a:spcAft>
              <a:buClr>
                <a:schemeClr val="dk1"/>
              </a:buClr>
              <a:buSzPts val="1400"/>
              <a:buNone/>
              <a:defRPr/>
            </a:lvl2pPr>
            <a:lvl3pPr indent="-228600" lvl="2" marL="1371600" rtl="0" algn="l">
              <a:lnSpc>
                <a:spcPct val="90000"/>
              </a:lnSpc>
              <a:spcBef>
                <a:spcPts val="400"/>
              </a:spcBef>
              <a:spcAft>
                <a:spcPts val="0"/>
              </a:spcAft>
              <a:buClr>
                <a:schemeClr val="dk1"/>
              </a:buClr>
              <a:buSzPts val="1400"/>
              <a:buNone/>
              <a:defRPr/>
            </a:lvl3pPr>
            <a:lvl4pPr indent="-228600" lvl="3" marL="1828800" rtl="0" algn="l">
              <a:lnSpc>
                <a:spcPct val="90000"/>
              </a:lnSpc>
              <a:spcBef>
                <a:spcPts val="400"/>
              </a:spcBef>
              <a:spcAft>
                <a:spcPts val="0"/>
              </a:spcAft>
              <a:buClr>
                <a:schemeClr val="dk1"/>
              </a:buClr>
              <a:buSzPts val="1400"/>
              <a:buNone/>
              <a:defRPr/>
            </a:lvl4pPr>
            <a:lvl5pPr indent="-228600" lvl="4" marL="2286000" rtl="0" algn="l">
              <a:lnSpc>
                <a:spcPct val="90000"/>
              </a:lnSpc>
              <a:spcBef>
                <a:spcPts val="400"/>
              </a:spcBef>
              <a:spcAft>
                <a:spcPts val="0"/>
              </a:spcAft>
              <a:buClr>
                <a:schemeClr val="dk1"/>
              </a:buClr>
              <a:buSzPts val="1400"/>
              <a:buNone/>
              <a:defRPr/>
            </a:lvl5pPr>
            <a:lvl6pPr indent="-228600" lvl="5" marL="2743200" rtl="0" algn="l">
              <a:lnSpc>
                <a:spcPct val="90000"/>
              </a:lnSpc>
              <a:spcBef>
                <a:spcPts val="400"/>
              </a:spcBef>
              <a:spcAft>
                <a:spcPts val="0"/>
              </a:spcAft>
              <a:buClr>
                <a:schemeClr val="dk1"/>
              </a:buClr>
              <a:buSzPts val="1400"/>
              <a:buNone/>
              <a:defRPr/>
            </a:lvl6pPr>
            <a:lvl7pPr indent="-228600" lvl="6" marL="3200400" rtl="0" algn="l">
              <a:lnSpc>
                <a:spcPct val="90000"/>
              </a:lnSpc>
              <a:spcBef>
                <a:spcPts val="400"/>
              </a:spcBef>
              <a:spcAft>
                <a:spcPts val="0"/>
              </a:spcAft>
              <a:buClr>
                <a:schemeClr val="dk1"/>
              </a:buClr>
              <a:buSzPts val="1400"/>
              <a:buNone/>
              <a:defRPr/>
            </a:lvl7pPr>
            <a:lvl8pPr indent="-228600" lvl="7" marL="3657600" rtl="0" algn="l">
              <a:lnSpc>
                <a:spcPct val="90000"/>
              </a:lnSpc>
              <a:spcBef>
                <a:spcPts val="400"/>
              </a:spcBef>
              <a:spcAft>
                <a:spcPts val="0"/>
              </a:spcAft>
              <a:buClr>
                <a:schemeClr val="dk1"/>
              </a:buClr>
              <a:buSzPts val="1400"/>
              <a:buNone/>
              <a:defRPr/>
            </a:lvl8pPr>
            <a:lvl9pPr indent="-228600" lvl="8" marL="4114800" rtl="0" algn="l">
              <a:lnSpc>
                <a:spcPct val="90000"/>
              </a:lnSpc>
              <a:spcBef>
                <a:spcPts val="400"/>
              </a:spcBef>
              <a:spcAft>
                <a:spcPts val="0"/>
              </a:spcAft>
              <a:buClr>
                <a:schemeClr val="dk1"/>
              </a:buClr>
              <a:buSzPts val="1400"/>
              <a:buNone/>
              <a:defRPr/>
            </a:lvl9pPr>
          </a:lstStyle>
          <a:p/>
        </p:txBody>
      </p:sp>
      <p:sp>
        <p:nvSpPr>
          <p:cNvPr id="103" name="Google Shape;103;g26a3d068269_0_108"/>
          <p:cNvSpPr txBox="1"/>
          <p:nvPr>
            <p:ph idx="2" type="body"/>
          </p:nvPr>
        </p:nvSpPr>
        <p:spPr>
          <a:xfrm>
            <a:off x="3899263" y="138843"/>
            <a:ext cx="4937700" cy="23865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2100"/>
              <a:buNone/>
              <a:defRPr b="0" i="0">
                <a:latin typeface="Atkinson Hyperlegible"/>
                <a:ea typeface="Atkinson Hyperlegible"/>
                <a:cs typeface="Atkinson Hyperlegible"/>
                <a:sym typeface="Atkinson Hyperlegible"/>
              </a:defRPr>
            </a:lvl1pPr>
            <a:lvl2pPr indent="-228600" lvl="1" marL="914400" rtl="0" algn="l">
              <a:lnSpc>
                <a:spcPct val="90000"/>
              </a:lnSpc>
              <a:spcBef>
                <a:spcPts val="400"/>
              </a:spcBef>
              <a:spcAft>
                <a:spcPts val="0"/>
              </a:spcAft>
              <a:buClr>
                <a:schemeClr val="dk1"/>
              </a:buClr>
              <a:buSzPts val="1800"/>
              <a:buNone/>
              <a:defRPr b="0" i="0">
                <a:latin typeface="Atkinson Hyperlegible"/>
                <a:ea typeface="Atkinson Hyperlegible"/>
                <a:cs typeface="Atkinson Hyperlegible"/>
                <a:sym typeface="Atkinson Hyperlegible"/>
              </a:defRPr>
            </a:lvl2pPr>
            <a:lvl3pPr indent="-228600" lvl="2" marL="1371600" rtl="0" algn="l">
              <a:lnSpc>
                <a:spcPct val="90000"/>
              </a:lnSpc>
              <a:spcBef>
                <a:spcPts val="400"/>
              </a:spcBef>
              <a:spcAft>
                <a:spcPts val="0"/>
              </a:spcAft>
              <a:buClr>
                <a:schemeClr val="dk1"/>
              </a:buClr>
              <a:buSzPts val="1500"/>
              <a:buNone/>
              <a:defRPr b="0" i="0">
                <a:latin typeface="Atkinson Hyperlegible"/>
                <a:ea typeface="Atkinson Hyperlegible"/>
                <a:cs typeface="Atkinson Hyperlegible"/>
                <a:sym typeface="Atkinson Hyperlegible"/>
              </a:defRPr>
            </a:lvl3pPr>
            <a:lvl4pPr indent="-228600" lvl="3" marL="1828800" rtl="0" algn="l">
              <a:lnSpc>
                <a:spcPct val="90000"/>
              </a:lnSpc>
              <a:spcBef>
                <a:spcPts val="400"/>
              </a:spcBef>
              <a:spcAft>
                <a:spcPts val="0"/>
              </a:spcAft>
              <a:buClr>
                <a:schemeClr val="dk1"/>
              </a:buClr>
              <a:buSzPts val="1400"/>
              <a:buNone/>
              <a:defRPr b="0" i="0">
                <a:latin typeface="Atkinson Hyperlegible"/>
                <a:ea typeface="Atkinson Hyperlegible"/>
                <a:cs typeface="Atkinson Hyperlegible"/>
                <a:sym typeface="Atkinson Hyperlegible"/>
              </a:defRPr>
            </a:lvl4pPr>
            <a:lvl5pPr indent="-228600" lvl="4" marL="2286000" rtl="0" algn="l">
              <a:lnSpc>
                <a:spcPct val="90000"/>
              </a:lnSpc>
              <a:spcBef>
                <a:spcPts val="400"/>
              </a:spcBef>
              <a:spcAft>
                <a:spcPts val="0"/>
              </a:spcAft>
              <a:buClr>
                <a:schemeClr val="dk1"/>
              </a:buClr>
              <a:buSzPts val="1400"/>
              <a:buNone/>
              <a:defRPr b="0" i="0">
                <a:latin typeface="Atkinson Hyperlegible"/>
                <a:ea typeface="Atkinson Hyperlegible"/>
                <a:cs typeface="Atkinson Hyperlegible"/>
                <a:sym typeface="Atkinson Hyperlegible"/>
              </a:defRPr>
            </a:lvl5pPr>
            <a:lvl6pPr indent="-228600" lvl="5" marL="2743200" rtl="0" algn="l">
              <a:lnSpc>
                <a:spcPct val="90000"/>
              </a:lnSpc>
              <a:spcBef>
                <a:spcPts val="400"/>
              </a:spcBef>
              <a:spcAft>
                <a:spcPts val="0"/>
              </a:spcAft>
              <a:buClr>
                <a:schemeClr val="dk1"/>
              </a:buClr>
              <a:buSzPts val="1400"/>
              <a:buNone/>
              <a:defRPr/>
            </a:lvl6pPr>
            <a:lvl7pPr indent="-228600" lvl="6" marL="3200400" rtl="0" algn="l">
              <a:lnSpc>
                <a:spcPct val="90000"/>
              </a:lnSpc>
              <a:spcBef>
                <a:spcPts val="400"/>
              </a:spcBef>
              <a:spcAft>
                <a:spcPts val="0"/>
              </a:spcAft>
              <a:buClr>
                <a:schemeClr val="dk1"/>
              </a:buClr>
              <a:buSzPts val="1400"/>
              <a:buNone/>
              <a:defRPr/>
            </a:lvl7pPr>
            <a:lvl8pPr indent="-228600" lvl="7" marL="3657600" rtl="0" algn="l">
              <a:lnSpc>
                <a:spcPct val="90000"/>
              </a:lnSpc>
              <a:spcBef>
                <a:spcPts val="400"/>
              </a:spcBef>
              <a:spcAft>
                <a:spcPts val="0"/>
              </a:spcAft>
              <a:buClr>
                <a:schemeClr val="dk1"/>
              </a:buClr>
              <a:buSzPts val="1400"/>
              <a:buNone/>
              <a:defRPr/>
            </a:lvl8pPr>
            <a:lvl9pPr indent="-228600" lvl="8" marL="4114800" rtl="0" algn="l">
              <a:lnSpc>
                <a:spcPct val="90000"/>
              </a:lnSpc>
              <a:spcBef>
                <a:spcPts val="400"/>
              </a:spcBef>
              <a:spcAft>
                <a:spcPts val="0"/>
              </a:spcAft>
              <a:buClr>
                <a:schemeClr val="dk1"/>
              </a:buClr>
              <a:buSzPts val="1400"/>
              <a:buNone/>
              <a:defRPr/>
            </a:lvl9pPr>
          </a:lstStyle>
          <a:p/>
        </p:txBody>
      </p:sp>
      <p:pic>
        <p:nvPicPr>
          <p:cNvPr id="104" name="Google Shape;104;g26a3d068269_0_108"/>
          <p:cNvPicPr preferRelativeResize="0"/>
          <p:nvPr/>
        </p:nvPicPr>
        <p:blipFill rotWithShape="1">
          <a:blip r:embed="rId2">
            <a:alphaModFix amt="25000"/>
          </a:blip>
          <a:srcRect b="38317" l="0" r="19633" t="0"/>
          <a:stretch/>
        </p:blipFill>
        <p:spPr>
          <a:xfrm>
            <a:off x="5770180" y="2545354"/>
            <a:ext cx="3373821" cy="2598148"/>
          </a:xfrm>
          <a:prstGeom prst="rect">
            <a:avLst/>
          </a:prstGeom>
          <a:noFill/>
          <a:ln>
            <a:noFill/>
          </a:ln>
        </p:spPr>
      </p:pic>
      <p:sp>
        <p:nvSpPr>
          <p:cNvPr id="105" name="Google Shape;105;g26a3d068269_0_108"/>
          <p:cNvSpPr txBox="1"/>
          <p:nvPr>
            <p:ph type="title"/>
          </p:nvPr>
        </p:nvSpPr>
        <p:spPr>
          <a:xfrm>
            <a:off x="-350875" y="-91708"/>
            <a:ext cx="3618600" cy="5326800"/>
          </a:xfrm>
          <a:prstGeom prst="rect">
            <a:avLst/>
          </a:prstGeom>
          <a:blipFill rotWithShape="1">
            <a:blip r:embed="rId3">
              <a:alphaModFix/>
            </a:blip>
            <a:stretch>
              <a:fillRect b="0" l="0" r="0" t="0"/>
            </a:stretch>
          </a:blipFill>
          <a:ln>
            <a:noFill/>
          </a:ln>
        </p:spPr>
        <p:txBody>
          <a:bodyPr anchorCtr="0" anchor="ctr" bIns="34275" lIns="754375" spcFirstLastPara="1" rIns="274325" wrap="square" tIns="34275">
            <a:normAutofit/>
          </a:bodyPr>
          <a:lstStyle>
            <a:lvl1pPr lvl="0" rtl="0" algn="l">
              <a:lnSpc>
                <a:spcPct val="90000"/>
              </a:lnSpc>
              <a:spcBef>
                <a:spcPts val="0"/>
              </a:spcBef>
              <a:spcAft>
                <a:spcPts val="0"/>
              </a:spcAft>
              <a:buClr>
                <a:schemeClr val="lt1"/>
              </a:buClr>
              <a:buSzPts val="3300"/>
              <a:buFont typeface="Fira Sans"/>
              <a:buNone/>
              <a:defRPr b="1" i="0">
                <a:solidFill>
                  <a:schemeClr val="lt1"/>
                </a:solidFill>
                <a:latin typeface="Fira Sans"/>
                <a:ea typeface="Fira Sans"/>
                <a:cs typeface="Fira Sans"/>
                <a:sym typeface="Fira Sans"/>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p:cSld name="1_Section Divider">
    <p:bg>
      <p:bgPr>
        <a:blipFill>
          <a:blip r:embed="rId2">
            <a:alphaModFix/>
          </a:blip>
          <a:stretch>
            <a:fillRect/>
          </a:stretch>
        </a:blipFill>
      </p:bgPr>
    </p:bg>
    <p:spTree>
      <p:nvGrpSpPr>
        <p:cNvPr id="106" name="Shape 106"/>
        <p:cNvGrpSpPr/>
        <p:nvPr/>
      </p:nvGrpSpPr>
      <p:grpSpPr>
        <a:xfrm>
          <a:off x="0" y="0"/>
          <a:ext cx="0" cy="0"/>
          <a:chOff x="0" y="0"/>
          <a:chExt cx="0" cy="0"/>
        </a:xfrm>
      </p:grpSpPr>
      <p:sp>
        <p:nvSpPr>
          <p:cNvPr id="107" name="Google Shape;107;g26a3d068269_0_113"/>
          <p:cNvSpPr txBox="1"/>
          <p:nvPr>
            <p:ph type="title"/>
          </p:nvPr>
        </p:nvSpPr>
        <p:spPr>
          <a:xfrm>
            <a:off x="0" y="135900"/>
            <a:ext cx="5460000" cy="1473600"/>
          </a:xfrm>
          <a:prstGeom prst="rect">
            <a:avLst/>
          </a:prstGeom>
          <a:blipFill rotWithShape="1">
            <a:blip r:embed="rId3">
              <a:alphaModFix/>
            </a:blip>
            <a:stretch>
              <a:fillRect b="0" l="0" r="0" t="0"/>
            </a:stretch>
          </a:blipFill>
          <a:ln>
            <a:noFill/>
          </a:ln>
        </p:spPr>
        <p:txBody>
          <a:bodyPr anchorCtr="0" anchor="ctr" bIns="34275" lIns="617225" spcFirstLastPara="1" rIns="68575" wrap="square" tIns="34275">
            <a:normAutofit/>
          </a:bodyPr>
          <a:lstStyle>
            <a:lvl1pPr lvl="0" rtl="0" algn="l">
              <a:lnSpc>
                <a:spcPct val="90000"/>
              </a:lnSpc>
              <a:spcBef>
                <a:spcPts val="0"/>
              </a:spcBef>
              <a:spcAft>
                <a:spcPts val="0"/>
              </a:spcAft>
              <a:buClr>
                <a:schemeClr val="dk2"/>
              </a:buClr>
              <a:buSzPts val="3000"/>
              <a:buFont typeface="Fira Sans"/>
              <a:buNone/>
              <a:defRPr b="0" i="0" sz="3000">
                <a:solidFill>
                  <a:schemeClr val="dk2"/>
                </a:solidFill>
                <a:latin typeface="Fira Sans"/>
                <a:ea typeface="Fira Sans"/>
                <a:cs typeface="Fira Sans"/>
                <a:sym typeface="Fira Sans"/>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p:txBody>
      </p:sp>
      <p:sp>
        <p:nvSpPr>
          <p:cNvPr id="108" name="Google Shape;108;g26a3d068269_0_113"/>
          <p:cNvSpPr txBox="1"/>
          <p:nvPr>
            <p:ph idx="1" type="body"/>
          </p:nvPr>
        </p:nvSpPr>
        <p:spPr>
          <a:xfrm>
            <a:off x="473202" y="1892808"/>
            <a:ext cx="3429000" cy="27504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90000"/>
              </a:lnSpc>
              <a:spcBef>
                <a:spcPts val="800"/>
              </a:spcBef>
              <a:spcAft>
                <a:spcPts val="0"/>
              </a:spcAft>
              <a:buClr>
                <a:schemeClr val="lt2"/>
              </a:buClr>
              <a:buSzPts val="2100"/>
              <a:buFont typeface="Arial"/>
              <a:buNone/>
              <a:defRPr b="0" i="0">
                <a:solidFill>
                  <a:schemeClr val="lt2"/>
                </a:solidFill>
                <a:latin typeface="Atkinson Hyperlegible"/>
                <a:ea typeface="Atkinson Hyperlegible"/>
                <a:cs typeface="Atkinson Hyperlegible"/>
                <a:sym typeface="Atkinson Hyperlegible"/>
              </a:defRPr>
            </a:lvl1pPr>
            <a:lvl2pPr indent="-228600" lvl="1" marL="914400" rtl="0" algn="l">
              <a:lnSpc>
                <a:spcPct val="90000"/>
              </a:lnSpc>
              <a:spcBef>
                <a:spcPts val="400"/>
              </a:spcBef>
              <a:spcAft>
                <a:spcPts val="0"/>
              </a:spcAft>
              <a:buClr>
                <a:schemeClr val="lt1"/>
              </a:buClr>
              <a:buSzPts val="1800"/>
              <a:buNone/>
              <a:defRPr>
                <a:solidFill>
                  <a:schemeClr val="lt1"/>
                </a:solidFill>
              </a:defRPr>
            </a:lvl2pPr>
            <a:lvl3pPr indent="-228600" lvl="2" marL="1371600" rtl="0" algn="l">
              <a:lnSpc>
                <a:spcPct val="90000"/>
              </a:lnSpc>
              <a:spcBef>
                <a:spcPts val="400"/>
              </a:spcBef>
              <a:spcAft>
                <a:spcPts val="0"/>
              </a:spcAft>
              <a:buClr>
                <a:schemeClr val="lt1"/>
              </a:buClr>
              <a:buSzPts val="1500"/>
              <a:buNone/>
              <a:defRPr>
                <a:solidFill>
                  <a:schemeClr val="lt1"/>
                </a:solidFill>
              </a:defRPr>
            </a:lvl3pPr>
            <a:lvl4pPr indent="-228600" lvl="3" marL="1828800" rtl="0" algn="l">
              <a:lnSpc>
                <a:spcPct val="90000"/>
              </a:lnSpc>
              <a:spcBef>
                <a:spcPts val="400"/>
              </a:spcBef>
              <a:spcAft>
                <a:spcPts val="0"/>
              </a:spcAft>
              <a:buClr>
                <a:schemeClr val="lt1"/>
              </a:buClr>
              <a:buSzPts val="1400"/>
              <a:buNone/>
              <a:defRPr>
                <a:solidFill>
                  <a:schemeClr val="lt1"/>
                </a:solidFill>
              </a:defRPr>
            </a:lvl4pPr>
            <a:lvl5pPr indent="-228600" lvl="4" marL="2286000" rtl="0" algn="l">
              <a:lnSpc>
                <a:spcPct val="90000"/>
              </a:lnSpc>
              <a:spcBef>
                <a:spcPts val="400"/>
              </a:spcBef>
              <a:spcAft>
                <a:spcPts val="0"/>
              </a:spcAft>
              <a:buClr>
                <a:schemeClr val="lt1"/>
              </a:buClr>
              <a:buSzPts val="1400"/>
              <a:buNone/>
              <a:defRPr>
                <a:solidFill>
                  <a:schemeClr val="lt1"/>
                </a:solidFill>
              </a:defRPr>
            </a:lvl5pPr>
            <a:lvl6pPr indent="-228600" lvl="5" marL="2743200" rtl="0" algn="l">
              <a:lnSpc>
                <a:spcPct val="90000"/>
              </a:lnSpc>
              <a:spcBef>
                <a:spcPts val="400"/>
              </a:spcBef>
              <a:spcAft>
                <a:spcPts val="0"/>
              </a:spcAft>
              <a:buClr>
                <a:schemeClr val="dk1"/>
              </a:buClr>
              <a:buSzPts val="1400"/>
              <a:buNone/>
              <a:defRPr/>
            </a:lvl6pPr>
            <a:lvl7pPr indent="-228600" lvl="6" marL="3200400" rtl="0" algn="l">
              <a:lnSpc>
                <a:spcPct val="90000"/>
              </a:lnSpc>
              <a:spcBef>
                <a:spcPts val="400"/>
              </a:spcBef>
              <a:spcAft>
                <a:spcPts val="0"/>
              </a:spcAft>
              <a:buClr>
                <a:schemeClr val="dk1"/>
              </a:buClr>
              <a:buSzPts val="1400"/>
              <a:buNone/>
              <a:defRPr/>
            </a:lvl7pPr>
            <a:lvl8pPr indent="-228600" lvl="7" marL="3657600" rtl="0" algn="l">
              <a:lnSpc>
                <a:spcPct val="90000"/>
              </a:lnSpc>
              <a:spcBef>
                <a:spcPts val="400"/>
              </a:spcBef>
              <a:spcAft>
                <a:spcPts val="0"/>
              </a:spcAft>
              <a:buClr>
                <a:schemeClr val="dk1"/>
              </a:buClr>
              <a:buSzPts val="1400"/>
              <a:buNone/>
              <a:defRPr/>
            </a:lvl8pPr>
            <a:lvl9pPr indent="-228600" lvl="8" marL="4114800" rtl="0" algn="l">
              <a:lnSpc>
                <a:spcPct val="90000"/>
              </a:lnSpc>
              <a:spcBef>
                <a:spcPts val="400"/>
              </a:spcBef>
              <a:spcAft>
                <a:spcPts val="0"/>
              </a:spcAft>
              <a:buClr>
                <a:schemeClr val="dk1"/>
              </a:buClr>
              <a:buSzPts val="1400"/>
              <a:buNone/>
              <a:defRPr/>
            </a:lvl9pPr>
          </a:lstStyle>
          <a:p/>
        </p:txBody>
      </p:sp>
      <p:pic>
        <p:nvPicPr>
          <p:cNvPr id="109" name="Google Shape;109;g26a3d068269_0_113"/>
          <p:cNvPicPr preferRelativeResize="0"/>
          <p:nvPr/>
        </p:nvPicPr>
        <p:blipFill rotWithShape="1">
          <a:blip r:embed="rId4">
            <a:alphaModFix amt="42000"/>
          </a:blip>
          <a:srcRect b="36574" l="-19934" r="23539" t="-14064"/>
          <a:stretch/>
        </p:blipFill>
        <p:spPr>
          <a:xfrm>
            <a:off x="2562078" y="-147564"/>
            <a:ext cx="6581920" cy="529106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20" name="Shape 20"/>
        <p:cNvGrpSpPr/>
        <p:nvPr/>
      </p:nvGrpSpPr>
      <p:grpSpPr>
        <a:xfrm>
          <a:off x="0" y="0"/>
          <a:ext cx="0" cy="0"/>
          <a:chOff x="0" y="0"/>
          <a:chExt cx="0" cy="0"/>
        </a:xfrm>
      </p:grpSpPr>
      <p:sp>
        <p:nvSpPr>
          <p:cNvPr id="21" name="Google Shape;21;p81"/>
          <p:cNvSpPr txBox="1"/>
          <p:nvPr>
            <p:ph type="title"/>
          </p:nvPr>
        </p:nvSpPr>
        <p:spPr>
          <a:xfrm>
            <a:off x="456989" y="204472"/>
            <a:ext cx="8228700" cy="85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22" name="Google Shape;22;p81"/>
          <p:cNvSpPr txBox="1"/>
          <p:nvPr>
            <p:ph idx="1" type="body"/>
          </p:nvPr>
        </p:nvSpPr>
        <p:spPr>
          <a:xfrm>
            <a:off x="456989" y="1203312"/>
            <a:ext cx="40158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
        <p:nvSpPr>
          <p:cNvPr id="23" name="Google Shape;23;p81"/>
          <p:cNvSpPr txBox="1"/>
          <p:nvPr>
            <p:ph idx="2" type="body"/>
          </p:nvPr>
        </p:nvSpPr>
        <p:spPr>
          <a:xfrm>
            <a:off x="4673766" y="1203312"/>
            <a:ext cx="40158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
        <p:nvSpPr>
          <p:cNvPr id="24" name="Google Shape;24;p81"/>
          <p:cNvSpPr txBox="1"/>
          <p:nvPr>
            <p:ph idx="3" type="body"/>
          </p:nvPr>
        </p:nvSpPr>
        <p:spPr>
          <a:xfrm>
            <a:off x="456989" y="2761673"/>
            <a:ext cx="40158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
        <p:nvSpPr>
          <p:cNvPr id="25" name="Google Shape;25;p81"/>
          <p:cNvSpPr txBox="1"/>
          <p:nvPr>
            <p:ph idx="4" type="body"/>
          </p:nvPr>
        </p:nvSpPr>
        <p:spPr>
          <a:xfrm>
            <a:off x="4673766" y="2761673"/>
            <a:ext cx="4015800" cy="1422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114" name="Shape 114"/>
        <p:cNvGrpSpPr/>
        <p:nvPr/>
      </p:nvGrpSpPr>
      <p:grpSpPr>
        <a:xfrm>
          <a:off x="0" y="0"/>
          <a:ext cx="0" cy="0"/>
          <a:chOff x="0" y="0"/>
          <a:chExt cx="0" cy="0"/>
        </a:xfrm>
      </p:grpSpPr>
      <p:sp>
        <p:nvSpPr>
          <p:cNvPr id="115" name="Google Shape;115;g26a2f5f528e_1_69"/>
          <p:cNvSpPr txBox="1"/>
          <p:nvPr>
            <p:ph type="ctrTitle"/>
          </p:nvPr>
        </p:nvSpPr>
        <p:spPr>
          <a:xfrm>
            <a:off x="311700" y="2003000"/>
            <a:ext cx="4610100" cy="1657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2"/>
              </a:buClr>
              <a:buSzPts val="4800"/>
              <a:buNone/>
              <a:defRPr sz="4800">
                <a:solidFill>
                  <a:schemeClr val="lt2"/>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6" name="Google Shape;116;g26a2f5f528e_1_69"/>
          <p:cNvSpPr txBox="1"/>
          <p:nvPr>
            <p:ph idx="1" type="subTitle"/>
          </p:nvPr>
        </p:nvSpPr>
        <p:spPr>
          <a:xfrm>
            <a:off x="311700" y="3785225"/>
            <a:ext cx="4610100" cy="639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400"/>
              <a:buFont typeface="Oswald"/>
              <a:buNone/>
              <a:defRPr sz="2400">
                <a:solidFill>
                  <a:schemeClr val="lt2"/>
                </a:solidFill>
                <a:latin typeface="Oswald"/>
                <a:ea typeface="Oswald"/>
                <a:cs typeface="Oswald"/>
                <a:sym typeface="Oswald"/>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7" name="Google Shape;117;g26a2f5f528e_1_6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8" name="Google Shape;118;g26a2f5f528e_1_69"/>
          <p:cNvPicPr preferRelativeResize="0"/>
          <p:nvPr/>
        </p:nvPicPr>
        <p:blipFill>
          <a:blip r:embed="rId2">
            <a:alphaModFix/>
          </a:blip>
          <a:stretch>
            <a:fillRect/>
          </a:stretch>
        </p:blipFill>
        <p:spPr>
          <a:xfrm>
            <a:off x="464100" y="468825"/>
            <a:ext cx="1980775" cy="83477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9" name="Shape 119"/>
        <p:cNvGrpSpPr/>
        <p:nvPr/>
      </p:nvGrpSpPr>
      <p:grpSpPr>
        <a:xfrm>
          <a:off x="0" y="0"/>
          <a:ext cx="0" cy="0"/>
          <a:chOff x="0" y="0"/>
          <a:chExt cx="0" cy="0"/>
        </a:xfrm>
      </p:grpSpPr>
      <p:sp>
        <p:nvSpPr>
          <p:cNvPr id="120" name="Google Shape;120;g26a2f5f528e_1_7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1" name="Google Shape;121;g26a2f5f528e_1_7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dk2"/>
        </a:solidFill>
      </p:bgPr>
    </p:bg>
    <p:spTree>
      <p:nvGrpSpPr>
        <p:cNvPr id="122" name="Shape 122"/>
        <p:cNvGrpSpPr/>
        <p:nvPr/>
      </p:nvGrpSpPr>
      <p:grpSpPr>
        <a:xfrm>
          <a:off x="0" y="0"/>
          <a:ext cx="0" cy="0"/>
          <a:chOff x="0" y="0"/>
          <a:chExt cx="0" cy="0"/>
        </a:xfrm>
      </p:grpSpPr>
      <p:sp>
        <p:nvSpPr>
          <p:cNvPr id="123" name="Google Shape;123;g26a2f5f528e_1_7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4" name="Google Shape;124;g26a2f5f528e_1_7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bg>
      <p:bgPr>
        <a:solidFill>
          <a:schemeClr val="lt1"/>
        </a:solidFill>
      </p:bgPr>
    </p:bg>
    <p:spTree>
      <p:nvGrpSpPr>
        <p:cNvPr id="125" name="Shape 125"/>
        <p:cNvGrpSpPr/>
        <p:nvPr/>
      </p:nvGrpSpPr>
      <p:grpSpPr>
        <a:xfrm>
          <a:off x="0" y="0"/>
          <a:ext cx="0" cy="0"/>
          <a:chOff x="0" y="0"/>
          <a:chExt cx="0" cy="0"/>
        </a:xfrm>
      </p:grpSpPr>
      <p:sp>
        <p:nvSpPr>
          <p:cNvPr id="126" name="Google Shape;126;g26a2f5f528e_1_80"/>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2"/>
              </a:buClr>
              <a:buSzPts val="3600"/>
              <a:buNone/>
              <a:defRPr sz="3600">
                <a:solidFill>
                  <a:schemeClr val="l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7" name="Google Shape;127;g26a2f5f528e_1_8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p:cSld name="SECTION_HEADER_1_1_1">
    <p:bg>
      <p:bgPr>
        <a:solidFill>
          <a:schemeClr val="dk1"/>
        </a:solidFill>
      </p:bgPr>
    </p:bg>
    <p:spTree>
      <p:nvGrpSpPr>
        <p:cNvPr id="128" name="Shape 128"/>
        <p:cNvGrpSpPr/>
        <p:nvPr/>
      </p:nvGrpSpPr>
      <p:grpSpPr>
        <a:xfrm>
          <a:off x="0" y="0"/>
          <a:ext cx="0" cy="0"/>
          <a:chOff x="0" y="0"/>
          <a:chExt cx="0" cy="0"/>
        </a:xfrm>
      </p:grpSpPr>
      <p:sp>
        <p:nvSpPr>
          <p:cNvPr id="129" name="Google Shape;129;g26a2f5f528e_1_8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2"/>
              </a:buClr>
              <a:buSzPts val="3600"/>
              <a:buNone/>
              <a:defRPr sz="3600">
                <a:solidFill>
                  <a:schemeClr val="dk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0" name="Google Shape;130;g26a2f5f528e_1_8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1" name="Shape 131"/>
        <p:cNvGrpSpPr/>
        <p:nvPr/>
      </p:nvGrpSpPr>
      <p:grpSpPr>
        <a:xfrm>
          <a:off x="0" y="0"/>
          <a:ext cx="0" cy="0"/>
          <a:chOff x="0" y="0"/>
          <a:chExt cx="0" cy="0"/>
        </a:xfrm>
      </p:grpSpPr>
      <p:sp>
        <p:nvSpPr>
          <p:cNvPr id="132" name="Google Shape;132;g26a2f5f528e_1_8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3" name="Google Shape;133;g26a2f5f528e_1_8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4" name="Google Shape;134;g26a2f5f528e_1_8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bg>
      <p:bgPr>
        <a:solidFill>
          <a:schemeClr val="dk2"/>
        </a:solidFill>
      </p:bgPr>
    </p:bg>
    <p:spTree>
      <p:nvGrpSpPr>
        <p:cNvPr id="135" name="Shape 135"/>
        <p:cNvGrpSpPr/>
        <p:nvPr/>
      </p:nvGrpSpPr>
      <p:grpSpPr>
        <a:xfrm>
          <a:off x="0" y="0"/>
          <a:ext cx="0" cy="0"/>
          <a:chOff x="0" y="0"/>
          <a:chExt cx="0" cy="0"/>
        </a:xfrm>
      </p:grpSpPr>
      <p:sp>
        <p:nvSpPr>
          <p:cNvPr id="136" name="Google Shape;136;g26a2f5f528e_1_9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7" name="Google Shape;137;g26a2f5f528e_1_9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138" name="Google Shape;138;g26a2f5f528e_1_9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chemeClr val="lt1"/>
        </a:solidFill>
      </p:bgPr>
    </p:bg>
    <p:spTree>
      <p:nvGrpSpPr>
        <p:cNvPr id="139" name="Shape 139"/>
        <p:cNvGrpSpPr/>
        <p:nvPr/>
      </p:nvGrpSpPr>
      <p:grpSpPr>
        <a:xfrm>
          <a:off x="0" y="0"/>
          <a:ext cx="0" cy="0"/>
          <a:chOff x="0" y="0"/>
          <a:chExt cx="0" cy="0"/>
        </a:xfrm>
      </p:grpSpPr>
      <p:sp>
        <p:nvSpPr>
          <p:cNvPr id="140" name="Google Shape;140;g26a2f5f528e_1_9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2"/>
              </a:buClr>
              <a:buSzPts val="28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1" name="Google Shape;141;g26a2f5f528e_1_9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2"/>
              </a:buClr>
              <a:buSzPts val="1800"/>
              <a:buChar char="●"/>
              <a:defRPr>
                <a:solidFill>
                  <a:schemeClr val="lt2"/>
                </a:solidFill>
              </a:defRPr>
            </a:lvl1pPr>
            <a:lvl2pPr indent="-317500" lvl="1" marL="914400" rtl="0">
              <a:spcBef>
                <a:spcPts val="0"/>
              </a:spcBef>
              <a:spcAft>
                <a:spcPts val="0"/>
              </a:spcAft>
              <a:buClr>
                <a:schemeClr val="lt2"/>
              </a:buClr>
              <a:buSzPts val="1400"/>
              <a:buChar char="○"/>
              <a:defRPr>
                <a:solidFill>
                  <a:schemeClr val="lt2"/>
                </a:solidFill>
              </a:defRPr>
            </a:lvl2pPr>
            <a:lvl3pPr indent="-317500" lvl="2" marL="1371600" rtl="0">
              <a:spcBef>
                <a:spcPts val="0"/>
              </a:spcBef>
              <a:spcAft>
                <a:spcPts val="0"/>
              </a:spcAft>
              <a:buClr>
                <a:schemeClr val="lt2"/>
              </a:buClr>
              <a:buSzPts val="1400"/>
              <a:buChar char="■"/>
              <a:defRPr>
                <a:solidFill>
                  <a:schemeClr val="lt2"/>
                </a:solidFill>
              </a:defRPr>
            </a:lvl3pPr>
            <a:lvl4pPr indent="-317500" lvl="3" marL="1828800" rtl="0">
              <a:spcBef>
                <a:spcPts val="0"/>
              </a:spcBef>
              <a:spcAft>
                <a:spcPts val="0"/>
              </a:spcAft>
              <a:buClr>
                <a:schemeClr val="lt2"/>
              </a:buClr>
              <a:buSzPts val="1400"/>
              <a:buChar char="●"/>
              <a:defRPr>
                <a:solidFill>
                  <a:schemeClr val="lt2"/>
                </a:solidFill>
              </a:defRPr>
            </a:lvl4pPr>
            <a:lvl5pPr indent="-317500" lvl="4" marL="2286000" rtl="0">
              <a:spcBef>
                <a:spcPts val="0"/>
              </a:spcBef>
              <a:spcAft>
                <a:spcPts val="0"/>
              </a:spcAft>
              <a:buClr>
                <a:schemeClr val="lt2"/>
              </a:buClr>
              <a:buSzPts val="1400"/>
              <a:buChar char="○"/>
              <a:defRPr>
                <a:solidFill>
                  <a:schemeClr val="lt2"/>
                </a:solidFill>
              </a:defRPr>
            </a:lvl5pPr>
            <a:lvl6pPr indent="-317500" lvl="5" marL="2743200" rtl="0">
              <a:spcBef>
                <a:spcPts val="0"/>
              </a:spcBef>
              <a:spcAft>
                <a:spcPts val="0"/>
              </a:spcAft>
              <a:buClr>
                <a:schemeClr val="lt2"/>
              </a:buClr>
              <a:buSzPts val="1400"/>
              <a:buChar char="■"/>
              <a:defRPr>
                <a:solidFill>
                  <a:schemeClr val="lt2"/>
                </a:solidFill>
              </a:defRPr>
            </a:lvl6pPr>
            <a:lvl7pPr indent="-317500" lvl="6" marL="3200400" rtl="0">
              <a:spcBef>
                <a:spcPts val="0"/>
              </a:spcBef>
              <a:spcAft>
                <a:spcPts val="0"/>
              </a:spcAft>
              <a:buClr>
                <a:schemeClr val="lt2"/>
              </a:buClr>
              <a:buSzPts val="1400"/>
              <a:buChar char="●"/>
              <a:defRPr>
                <a:solidFill>
                  <a:schemeClr val="lt2"/>
                </a:solidFill>
              </a:defRPr>
            </a:lvl7pPr>
            <a:lvl8pPr indent="-317500" lvl="7" marL="3657600" rtl="0">
              <a:spcBef>
                <a:spcPts val="0"/>
              </a:spcBef>
              <a:spcAft>
                <a:spcPts val="0"/>
              </a:spcAft>
              <a:buClr>
                <a:schemeClr val="lt2"/>
              </a:buClr>
              <a:buSzPts val="1400"/>
              <a:buChar char="○"/>
              <a:defRPr>
                <a:solidFill>
                  <a:schemeClr val="lt2"/>
                </a:solidFill>
              </a:defRPr>
            </a:lvl8pPr>
            <a:lvl9pPr indent="-317500" lvl="8" marL="4114800" rtl="0">
              <a:spcBef>
                <a:spcPts val="0"/>
              </a:spcBef>
              <a:spcAft>
                <a:spcPts val="0"/>
              </a:spcAft>
              <a:buClr>
                <a:schemeClr val="lt2"/>
              </a:buClr>
              <a:buSzPts val="1400"/>
              <a:buChar char="■"/>
              <a:defRPr>
                <a:solidFill>
                  <a:schemeClr val="lt2"/>
                </a:solidFill>
              </a:defRPr>
            </a:lvl9pPr>
          </a:lstStyle>
          <a:p/>
        </p:txBody>
      </p:sp>
      <p:sp>
        <p:nvSpPr>
          <p:cNvPr id="142" name="Google Shape;142;g26a2f5f528e_1_9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bg>
      <p:bgPr>
        <a:solidFill>
          <a:schemeClr val="dk1"/>
        </a:solidFill>
      </p:bgPr>
    </p:bg>
    <p:spTree>
      <p:nvGrpSpPr>
        <p:cNvPr id="143" name="Shape 143"/>
        <p:cNvGrpSpPr/>
        <p:nvPr/>
      </p:nvGrpSpPr>
      <p:grpSpPr>
        <a:xfrm>
          <a:off x="0" y="0"/>
          <a:ext cx="0" cy="0"/>
          <a:chOff x="0" y="0"/>
          <a:chExt cx="0" cy="0"/>
        </a:xfrm>
      </p:grpSpPr>
      <p:sp>
        <p:nvSpPr>
          <p:cNvPr id="144" name="Google Shape;144;g26a2f5f528e_1_9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28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5" name="Google Shape;145;g26a2f5f528e_1_9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2"/>
              </a:buClr>
              <a:buSzPts val="1800"/>
              <a:buChar char="●"/>
              <a:defRPr>
                <a:solidFill>
                  <a:schemeClr val="dk2"/>
                </a:solidFill>
              </a:defRPr>
            </a:lvl1pPr>
            <a:lvl2pPr indent="-317500" lvl="1" marL="914400" rtl="0">
              <a:spcBef>
                <a:spcPts val="0"/>
              </a:spcBef>
              <a:spcAft>
                <a:spcPts val="0"/>
              </a:spcAft>
              <a:buClr>
                <a:schemeClr val="dk2"/>
              </a:buClr>
              <a:buSzPts val="1400"/>
              <a:buChar char="○"/>
              <a:defRPr>
                <a:solidFill>
                  <a:schemeClr val="dk2"/>
                </a:solidFill>
              </a:defRPr>
            </a:lvl2pPr>
            <a:lvl3pPr indent="-317500" lvl="2" marL="1371600" rtl="0">
              <a:spcBef>
                <a:spcPts val="0"/>
              </a:spcBef>
              <a:spcAft>
                <a:spcPts val="0"/>
              </a:spcAft>
              <a:buClr>
                <a:schemeClr val="dk2"/>
              </a:buClr>
              <a:buSzPts val="1400"/>
              <a:buChar char="■"/>
              <a:defRPr>
                <a:solidFill>
                  <a:schemeClr val="dk2"/>
                </a:solidFill>
              </a:defRPr>
            </a:lvl3pPr>
            <a:lvl4pPr indent="-317500" lvl="3" marL="1828800" rtl="0">
              <a:spcBef>
                <a:spcPts val="0"/>
              </a:spcBef>
              <a:spcAft>
                <a:spcPts val="0"/>
              </a:spcAft>
              <a:buClr>
                <a:schemeClr val="dk2"/>
              </a:buClr>
              <a:buSzPts val="1400"/>
              <a:buChar char="●"/>
              <a:defRPr>
                <a:solidFill>
                  <a:schemeClr val="dk2"/>
                </a:solidFill>
              </a:defRPr>
            </a:lvl4pPr>
            <a:lvl5pPr indent="-317500" lvl="4" marL="2286000" rtl="0">
              <a:spcBef>
                <a:spcPts val="0"/>
              </a:spcBef>
              <a:spcAft>
                <a:spcPts val="0"/>
              </a:spcAft>
              <a:buClr>
                <a:schemeClr val="dk2"/>
              </a:buClr>
              <a:buSzPts val="1400"/>
              <a:buChar char="○"/>
              <a:defRPr>
                <a:solidFill>
                  <a:schemeClr val="dk2"/>
                </a:solidFill>
              </a:defRPr>
            </a:lvl5pPr>
            <a:lvl6pPr indent="-317500" lvl="5" marL="2743200" rtl="0">
              <a:spcBef>
                <a:spcPts val="0"/>
              </a:spcBef>
              <a:spcAft>
                <a:spcPts val="0"/>
              </a:spcAft>
              <a:buClr>
                <a:schemeClr val="dk2"/>
              </a:buClr>
              <a:buSzPts val="1400"/>
              <a:buChar char="■"/>
              <a:defRPr>
                <a:solidFill>
                  <a:schemeClr val="dk2"/>
                </a:solidFill>
              </a:defRPr>
            </a:lvl6pPr>
            <a:lvl7pPr indent="-317500" lvl="6" marL="3200400" rtl="0">
              <a:spcBef>
                <a:spcPts val="0"/>
              </a:spcBef>
              <a:spcAft>
                <a:spcPts val="0"/>
              </a:spcAft>
              <a:buClr>
                <a:schemeClr val="dk2"/>
              </a:buClr>
              <a:buSzPts val="1400"/>
              <a:buChar char="●"/>
              <a:defRPr>
                <a:solidFill>
                  <a:schemeClr val="dk2"/>
                </a:solidFill>
              </a:defRPr>
            </a:lvl7pPr>
            <a:lvl8pPr indent="-317500" lvl="7" marL="3657600" rtl="0">
              <a:spcBef>
                <a:spcPts val="0"/>
              </a:spcBef>
              <a:spcAft>
                <a:spcPts val="0"/>
              </a:spcAft>
              <a:buClr>
                <a:schemeClr val="dk2"/>
              </a:buClr>
              <a:buSzPts val="1400"/>
              <a:buChar char="○"/>
              <a:defRPr>
                <a:solidFill>
                  <a:schemeClr val="dk2"/>
                </a:solidFill>
              </a:defRPr>
            </a:lvl8pPr>
            <a:lvl9pPr indent="-317500" lvl="8" marL="4114800" rtl="0">
              <a:spcBef>
                <a:spcPts val="0"/>
              </a:spcBef>
              <a:spcAft>
                <a:spcPts val="0"/>
              </a:spcAft>
              <a:buClr>
                <a:schemeClr val="dk2"/>
              </a:buClr>
              <a:buSzPts val="1400"/>
              <a:buChar char="■"/>
              <a:defRPr>
                <a:solidFill>
                  <a:schemeClr val="dk2"/>
                </a:solidFill>
              </a:defRPr>
            </a:lvl9pPr>
          </a:lstStyle>
          <a:p/>
        </p:txBody>
      </p:sp>
      <p:sp>
        <p:nvSpPr>
          <p:cNvPr id="146" name="Google Shape;146;g26a2f5f528e_1_9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7" name="Shape 147"/>
        <p:cNvGrpSpPr/>
        <p:nvPr/>
      </p:nvGrpSpPr>
      <p:grpSpPr>
        <a:xfrm>
          <a:off x="0" y="0"/>
          <a:ext cx="0" cy="0"/>
          <a:chOff x="0" y="0"/>
          <a:chExt cx="0" cy="0"/>
        </a:xfrm>
      </p:grpSpPr>
      <p:sp>
        <p:nvSpPr>
          <p:cNvPr id="148" name="Google Shape;148;g26a2f5f528e_1_10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7200"/>
              <a:buNone/>
              <a:defRPr sz="7200">
                <a:solidFill>
                  <a:schemeClr val="l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9" name="Google Shape;149;g26a2f5f528e_1_10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6" name="Shape 2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chemeClr val="dk2"/>
        </a:solidFill>
      </p:bgPr>
    </p:bg>
    <p:spTree>
      <p:nvGrpSpPr>
        <p:cNvPr id="150" name="Shape 150"/>
        <p:cNvGrpSpPr/>
        <p:nvPr/>
      </p:nvGrpSpPr>
      <p:grpSpPr>
        <a:xfrm>
          <a:off x="0" y="0"/>
          <a:ext cx="0" cy="0"/>
          <a:chOff x="0" y="0"/>
          <a:chExt cx="0" cy="0"/>
        </a:xfrm>
      </p:grpSpPr>
      <p:sp>
        <p:nvSpPr>
          <p:cNvPr id="151" name="Google Shape;151;g26a2f5f528e_1_105"/>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72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2" name="Google Shape;152;g26a2f5f528e_1_10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p:cSld name="MAIN_POINT_1_1">
    <p:bg>
      <p:bgPr>
        <a:solidFill>
          <a:schemeClr val="lt1"/>
        </a:solidFill>
      </p:bgPr>
    </p:bg>
    <p:spTree>
      <p:nvGrpSpPr>
        <p:cNvPr id="153" name="Shape 153"/>
        <p:cNvGrpSpPr/>
        <p:nvPr/>
      </p:nvGrpSpPr>
      <p:grpSpPr>
        <a:xfrm>
          <a:off x="0" y="0"/>
          <a:ext cx="0" cy="0"/>
          <a:chOff x="0" y="0"/>
          <a:chExt cx="0" cy="0"/>
        </a:xfrm>
      </p:grpSpPr>
      <p:sp>
        <p:nvSpPr>
          <p:cNvPr id="154" name="Google Shape;154;g26a2f5f528e_1_10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2"/>
              </a:buClr>
              <a:buSzPts val="7200"/>
              <a:buNone/>
              <a:defRPr sz="7200">
                <a:solidFill>
                  <a:schemeClr val="lt2"/>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5" name="Google Shape;155;g26a2f5f528e_1_10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1 1">
  <p:cSld name="MAIN_POINT_1_1_1">
    <p:bg>
      <p:bgPr>
        <a:solidFill>
          <a:schemeClr val="dk1"/>
        </a:solidFill>
      </p:bgPr>
    </p:bg>
    <p:spTree>
      <p:nvGrpSpPr>
        <p:cNvPr id="156" name="Shape 156"/>
        <p:cNvGrpSpPr/>
        <p:nvPr/>
      </p:nvGrpSpPr>
      <p:grpSpPr>
        <a:xfrm>
          <a:off x="0" y="0"/>
          <a:ext cx="0" cy="0"/>
          <a:chOff x="0" y="0"/>
          <a:chExt cx="0" cy="0"/>
        </a:xfrm>
      </p:grpSpPr>
      <p:sp>
        <p:nvSpPr>
          <p:cNvPr id="157" name="Google Shape;157;g26a2f5f528e_1_11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7200"/>
              <a:buNone/>
              <a:defRPr sz="7200">
                <a:solidFill>
                  <a:schemeClr val="dk2"/>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8" name="Google Shape;158;g26a2f5f528e_1_11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5" name="Shape 165"/>
        <p:cNvGrpSpPr/>
        <p:nvPr/>
      </p:nvGrpSpPr>
      <p:grpSpPr>
        <a:xfrm>
          <a:off x="0" y="0"/>
          <a:ext cx="0" cy="0"/>
          <a:chOff x="0" y="0"/>
          <a:chExt cx="0" cy="0"/>
        </a:xfrm>
      </p:grpSpPr>
      <p:sp>
        <p:nvSpPr>
          <p:cNvPr id="166" name="Google Shape;166;g26a2f5f603d_1_103"/>
          <p:cNvSpPr txBox="1"/>
          <p:nvPr>
            <p:ph type="ctrTitle"/>
          </p:nvPr>
        </p:nvSpPr>
        <p:spPr>
          <a:xfrm>
            <a:off x="4484075" y="780700"/>
            <a:ext cx="4198500" cy="17907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Oswald"/>
              <a:buNone/>
              <a:defRPr sz="4500">
                <a:latin typeface="Oswald"/>
                <a:ea typeface="Oswald"/>
                <a:cs typeface="Oswald"/>
                <a:sym typeface="Oswa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7" name="Google Shape;167;g26a2f5f603d_1_103"/>
          <p:cNvSpPr txBox="1"/>
          <p:nvPr>
            <p:ph idx="1" type="subTitle"/>
          </p:nvPr>
        </p:nvSpPr>
        <p:spPr>
          <a:xfrm>
            <a:off x="4618475" y="2846675"/>
            <a:ext cx="4064100" cy="5331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id="168" name="Google Shape;168;g26a2f5f603d_1_103"/>
          <p:cNvPicPr preferRelativeResize="0"/>
          <p:nvPr/>
        </p:nvPicPr>
        <p:blipFill rotWithShape="1">
          <a:blip r:embed="rId2">
            <a:alphaModFix/>
          </a:blip>
          <a:srcRect b="57169" l="0" r="0" t="0"/>
          <a:stretch/>
        </p:blipFill>
        <p:spPr>
          <a:xfrm>
            <a:off x="0" y="3940554"/>
            <a:ext cx="9144002" cy="1202946"/>
          </a:xfrm>
          <a:prstGeom prst="rect">
            <a:avLst/>
          </a:prstGeom>
          <a:noFill/>
          <a:ln>
            <a:noFill/>
          </a:ln>
        </p:spPr>
      </p:pic>
      <p:pic>
        <p:nvPicPr>
          <p:cNvPr descr="A picture containing text, clipart&#10;&#10;Description automatically generated" id="169" name="Google Shape;169;g26a2f5f603d_1_103"/>
          <p:cNvPicPr preferRelativeResize="0"/>
          <p:nvPr/>
        </p:nvPicPr>
        <p:blipFill rotWithShape="1">
          <a:blip r:embed="rId3">
            <a:alphaModFix/>
          </a:blip>
          <a:srcRect b="0" l="0" r="0" t="0"/>
          <a:stretch/>
        </p:blipFill>
        <p:spPr>
          <a:xfrm>
            <a:off x="6522973" y="4736066"/>
            <a:ext cx="950400" cy="293412"/>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424143"/>
        </a:solidFill>
      </p:bgPr>
    </p:bg>
    <p:spTree>
      <p:nvGrpSpPr>
        <p:cNvPr id="170" name="Shape 170"/>
        <p:cNvGrpSpPr/>
        <p:nvPr/>
      </p:nvGrpSpPr>
      <p:grpSpPr>
        <a:xfrm>
          <a:off x="0" y="0"/>
          <a:ext cx="0" cy="0"/>
          <a:chOff x="0" y="0"/>
          <a:chExt cx="0" cy="0"/>
        </a:xfrm>
      </p:grpSpPr>
      <p:sp>
        <p:nvSpPr>
          <p:cNvPr id="171" name="Google Shape;171;g26a2f5f603d_1_108"/>
          <p:cNvSpPr txBox="1"/>
          <p:nvPr>
            <p:ph type="title"/>
          </p:nvPr>
        </p:nvSpPr>
        <p:spPr>
          <a:xfrm>
            <a:off x="202981" y="167427"/>
            <a:ext cx="8748000" cy="5538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2500"/>
              <a:buFont typeface="Oswald"/>
              <a:buNone/>
              <a:defRPr sz="2500">
                <a:solidFill>
                  <a:schemeClr val="lt1"/>
                </a:solidFill>
                <a:latin typeface="Oswald"/>
                <a:ea typeface="Oswald"/>
                <a:cs typeface="Oswald"/>
                <a:sym typeface="Oswa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2" name="Google Shape;172;g26a2f5f603d_1_108"/>
          <p:cNvSpPr txBox="1"/>
          <p:nvPr>
            <p:ph idx="1" type="body"/>
          </p:nvPr>
        </p:nvSpPr>
        <p:spPr>
          <a:xfrm>
            <a:off x="202982" y="939997"/>
            <a:ext cx="8748000" cy="39198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chemeClr val="lt1"/>
              </a:buClr>
              <a:buSzPts val="2100"/>
              <a:buChar char="•"/>
              <a:defRPr>
                <a:solidFill>
                  <a:schemeClr val="lt1"/>
                </a:solidFill>
              </a:defRPr>
            </a:lvl1pPr>
            <a:lvl2pPr indent="-342900" lvl="1" marL="914400" rtl="0" algn="l">
              <a:lnSpc>
                <a:spcPct val="90000"/>
              </a:lnSpc>
              <a:spcBef>
                <a:spcPts val="400"/>
              </a:spcBef>
              <a:spcAft>
                <a:spcPts val="0"/>
              </a:spcAft>
              <a:buClr>
                <a:schemeClr val="lt1"/>
              </a:buClr>
              <a:buSzPts val="1800"/>
              <a:buChar char="•"/>
              <a:defRPr>
                <a:solidFill>
                  <a:schemeClr val="lt1"/>
                </a:solidFill>
              </a:defRPr>
            </a:lvl2pPr>
            <a:lvl3pPr indent="-323850" lvl="2" marL="1371600" rtl="0" algn="l">
              <a:lnSpc>
                <a:spcPct val="90000"/>
              </a:lnSpc>
              <a:spcBef>
                <a:spcPts val="400"/>
              </a:spcBef>
              <a:spcAft>
                <a:spcPts val="0"/>
              </a:spcAft>
              <a:buClr>
                <a:schemeClr val="lt1"/>
              </a:buClr>
              <a:buSzPts val="1500"/>
              <a:buChar char="•"/>
              <a:defRPr>
                <a:solidFill>
                  <a:schemeClr val="lt1"/>
                </a:solidFill>
              </a:defRPr>
            </a:lvl3pPr>
            <a:lvl4pPr indent="-317500" lvl="3" marL="1828800" rtl="0" algn="l">
              <a:lnSpc>
                <a:spcPct val="90000"/>
              </a:lnSpc>
              <a:spcBef>
                <a:spcPts val="400"/>
              </a:spcBef>
              <a:spcAft>
                <a:spcPts val="0"/>
              </a:spcAft>
              <a:buClr>
                <a:schemeClr val="lt1"/>
              </a:buClr>
              <a:buSzPts val="1400"/>
              <a:buChar char="•"/>
              <a:defRPr>
                <a:solidFill>
                  <a:schemeClr val="lt1"/>
                </a:solidFill>
              </a:defRPr>
            </a:lvl4pPr>
            <a:lvl5pPr indent="-317500" lvl="4" marL="2286000" rtl="0" algn="l">
              <a:lnSpc>
                <a:spcPct val="90000"/>
              </a:lnSpc>
              <a:spcBef>
                <a:spcPts val="400"/>
              </a:spcBef>
              <a:spcAft>
                <a:spcPts val="0"/>
              </a:spcAft>
              <a:buClr>
                <a:schemeClr val="lt1"/>
              </a:buClr>
              <a:buSzPts val="1400"/>
              <a:buChar char="•"/>
              <a:defRPr>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3" name="Shape 173"/>
        <p:cNvGrpSpPr/>
        <p:nvPr/>
      </p:nvGrpSpPr>
      <p:grpSpPr>
        <a:xfrm>
          <a:off x="0" y="0"/>
          <a:ext cx="0" cy="0"/>
          <a:chOff x="0" y="0"/>
          <a:chExt cx="0" cy="0"/>
        </a:xfrm>
      </p:grpSpPr>
      <p:sp>
        <p:nvSpPr>
          <p:cNvPr id="174" name="Google Shape;174;g26a2f5f603d_1_111"/>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Arial"/>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5" name="Google Shape;175;g26a2f5f603d_1_111"/>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76" name="Google Shape;176;g26a2f5f603d_1_1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7" name="Google Shape;177;g26a2f5f603d_1_1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8" name="Google Shape;178;g26a2f5f603d_1_1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9" name="Shape 179"/>
        <p:cNvGrpSpPr/>
        <p:nvPr/>
      </p:nvGrpSpPr>
      <p:grpSpPr>
        <a:xfrm>
          <a:off x="0" y="0"/>
          <a:ext cx="0" cy="0"/>
          <a:chOff x="0" y="0"/>
          <a:chExt cx="0" cy="0"/>
        </a:xfrm>
      </p:grpSpPr>
      <p:sp>
        <p:nvSpPr>
          <p:cNvPr id="180" name="Google Shape;180;g26a2f5f603d_1_1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1" name="Google Shape;181;g26a2f5f603d_1_11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2" name="Google Shape;182;g26a2f5f603d_1_11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3" name="Google Shape;183;g26a2f5f603d_1_1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4" name="Google Shape;184;g26a2f5f603d_1_1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5" name="Google Shape;185;g26a2f5f603d_1_1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6" name="Shape 186"/>
        <p:cNvGrpSpPr/>
        <p:nvPr/>
      </p:nvGrpSpPr>
      <p:grpSpPr>
        <a:xfrm>
          <a:off x="0" y="0"/>
          <a:ext cx="0" cy="0"/>
          <a:chOff x="0" y="0"/>
          <a:chExt cx="0" cy="0"/>
        </a:xfrm>
      </p:grpSpPr>
      <p:sp>
        <p:nvSpPr>
          <p:cNvPr id="187" name="Google Shape;187;g26a2f5f603d_1_124"/>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8" name="Google Shape;188;g26a2f5f603d_1_124"/>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89" name="Google Shape;189;g26a2f5f603d_1_124"/>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0" name="Google Shape;190;g26a2f5f603d_1_124"/>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91" name="Google Shape;191;g26a2f5f603d_1_124"/>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2" name="Google Shape;192;g26a2f5f603d_1_1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3" name="Google Shape;193;g26a2f5f603d_1_1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4" name="Google Shape;194;g26a2f5f603d_1_1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5" name="Shape 195"/>
        <p:cNvGrpSpPr/>
        <p:nvPr/>
      </p:nvGrpSpPr>
      <p:grpSpPr>
        <a:xfrm>
          <a:off x="0" y="0"/>
          <a:ext cx="0" cy="0"/>
          <a:chOff x="0" y="0"/>
          <a:chExt cx="0" cy="0"/>
        </a:xfrm>
      </p:grpSpPr>
      <p:sp>
        <p:nvSpPr>
          <p:cNvPr id="196" name="Google Shape;196;g26a2f5f603d_1_13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7" name="Google Shape;197;g26a2f5f603d_1_1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8" name="Google Shape;198;g26a2f5f603d_1_1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9" name="Google Shape;199;g26a2f5f603d_1_1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0" name="Shape 200"/>
        <p:cNvGrpSpPr/>
        <p:nvPr/>
      </p:nvGrpSpPr>
      <p:grpSpPr>
        <a:xfrm>
          <a:off x="0" y="0"/>
          <a:ext cx="0" cy="0"/>
          <a:chOff x="0" y="0"/>
          <a:chExt cx="0" cy="0"/>
        </a:xfrm>
      </p:grpSpPr>
      <p:sp>
        <p:nvSpPr>
          <p:cNvPr id="201" name="Google Shape;201;g26a2f5f603d_1_1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2" name="Google Shape;202;g26a2f5f603d_1_1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3" name="Google Shape;203;g26a2f5f603d_1_1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7" name="Shape 27"/>
        <p:cNvGrpSpPr/>
        <p:nvPr/>
      </p:nvGrpSpPr>
      <p:grpSpPr>
        <a:xfrm>
          <a:off x="0" y="0"/>
          <a:ext cx="0" cy="0"/>
          <a:chOff x="0" y="0"/>
          <a:chExt cx="0" cy="0"/>
        </a:xfrm>
      </p:grpSpPr>
      <p:sp>
        <p:nvSpPr>
          <p:cNvPr id="28" name="Google Shape;28;p55"/>
          <p:cNvSpPr txBox="1"/>
          <p:nvPr>
            <p:ph type="title"/>
          </p:nvPr>
        </p:nvSpPr>
        <p:spPr>
          <a:xfrm>
            <a:off x="456989" y="204472"/>
            <a:ext cx="8228700" cy="85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29" name="Google Shape;29;p55"/>
          <p:cNvSpPr txBox="1"/>
          <p:nvPr>
            <p:ph idx="1" type="body"/>
          </p:nvPr>
        </p:nvSpPr>
        <p:spPr>
          <a:xfrm>
            <a:off x="456989" y="1203312"/>
            <a:ext cx="8228700" cy="2983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4" name="Shape 204"/>
        <p:cNvGrpSpPr/>
        <p:nvPr/>
      </p:nvGrpSpPr>
      <p:grpSpPr>
        <a:xfrm>
          <a:off x="0" y="0"/>
          <a:ext cx="0" cy="0"/>
          <a:chOff x="0" y="0"/>
          <a:chExt cx="0" cy="0"/>
        </a:xfrm>
      </p:grpSpPr>
      <p:sp>
        <p:nvSpPr>
          <p:cNvPr id="205" name="Google Shape;205;g26a2f5f603d_1_142"/>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Arial"/>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6" name="Google Shape;206;g26a2f5f603d_1_14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07" name="Google Shape;207;g26a2f5f603d_1_142"/>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08" name="Google Shape;208;g26a2f5f603d_1_1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9" name="Google Shape;209;g26a2f5f603d_1_1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0" name="Google Shape;210;g26a2f5f603d_1_1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1" name="Shape 211"/>
        <p:cNvGrpSpPr/>
        <p:nvPr/>
      </p:nvGrpSpPr>
      <p:grpSpPr>
        <a:xfrm>
          <a:off x="0" y="0"/>
          <a:ext cx="0" cy="0"/>
          <a:chOff x="0" y="0"/>
          <a:chExt cx="0" cy="0"/>
        </a:xfrm>
      </p:grpSpPr>
      <p:sp>
        <p:nvSpPr>
          <p:cNvPr id="212" name="Google Shape;212;g26a2f5f603d_1_149"/>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Arial"/>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3" name="Google Shape;213;g26a2f5f603d_1_149"/>
          <p:cNvSpPr/>
          <p:nvPr>
            <p:ph idx="2" type="pic"/>
          </p:nvPr>
        </p:nvSpPr>
        <p:spPr>
          <a:xfrm>
            <a:off x="3887391" y="740569"/>
            <a:ext cx="4629300" cy="3655200"/>
          </a:xfrm>
          <a:prstGeom prst="rect">
            <a:avLst/>
          </a:prstGeom>
          <a:noFill/>
          <a:ln>
            <a:noFill/>
          </a:ln>
        </p:spPr>
      </p:sp>
      <p:sp>
        <p:nvSpPr>
          <p:cNvPr id="214" name="Google Shape;214;g26a2f5f603d_1_149"/>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15" name="Google Shape;215;g26a2f5f603d_1_14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6" name="Google Shape;216;g26a2f5f603d_1_14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7" name="Google Shape;217;g26a2f5f603d_1_14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8" name="Shape 218"/>
        <p:cNvGrpSpPr/>
        <p:nvPr/>
      </p:nvGrpSpPr>
      <p:grpSpPr>
        <a:xfrm>
          <a:off x="0" y="0"/>
          <a:ext cx="0" cy="0"/>
          <a:chOff x="0" y="0"/>
          <a:chExt cx="0" cy="0"/>
        </a:xfrm>
      </p:grpSpPr>
      <p:sp>
        <p:nvSpPr>
          <p:cNvPr id="219" name="Google Shape;219;g26a2f5f603d_1_15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0" name="Google Shape;220;g26a2f5f603d_1_156"/>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1" name="Google Shape;221;g26a2f5f603d_1_1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2" name="Google Shape;222;g26a2f5f603d_1_1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3" name="Google Shape;223;g26a2f5f603d_1_15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4" name="Shape 224"/>
        <p:cNvGrpSpPr/>
        <p:nvPr/>
      </p:nvGrpSpPr>
      <p:grpSpPr>
        <a:xfrm>
          <a:off x="0" y="0"/>
          <a:ext cx="0" cy="0"/>
          <a:chOff x="0" y="0"/>
          <a:chExt cx="0" cy="0"/>
        </a:xfrm>
      </p:grpSpPr>
      <p:sp>
        <p:nvSpPr>
          <p:cNvPr id="225" name="Google Shape;225;g26a2f5f603d_1_162"/>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6" name="Google Shape;226;g26a2f5f603d_1_162"/>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7" name="Google Shape;227;g26a2f5f603d_1_16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8" name="Google Shape;228;g26a2f5f603d_1_16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9" name="Google Shape;229;g26a2f5f603d_1_16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uds Dark" type="tx">
  <p:cSld name="TITLE_AND_BODY">
    <p:bg>
      <p:bgPr>
        <a:solidFill>
          <a:schemeClr val="accent2"/>
        </a:solidFill>
      </p:bgPr>
    </p:bg>
    <p:spTree>
      <p:nvGrpSpPr>
        <p:cNvPr id="230" name="Shape 230"/>
        <p:cNvGrpSpPr/>
        <p:nvPr/>
      </p:nvGrpSpPr>
      <p:grpSpPr>
        <a:xfrm>
          <a:off x="0" y="0"/>
          <a:ext cx="0" cy="0"/>
          <a:chOff x="0" y="0"/>
          <a:chExt cx="0" cy="0"/>
        </a:xfrm>
      </p:grpSpPr>
      <p:sp>
        <p:nvSpPr>
          <p:cNvPr id="231" name="Google Shape;231;g26a2f5f603d_1_168"/>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Autofit/>
          </a:bodyPr>
          <a:lstStyle>
            <a:lvl1pPr lvl="0" rtl="0" algn="l">
              <a:lnSpc>
                <a:spcPct val="90000"/>
              </a:lnSpc>
              <a:spcBef>
                <a:spcPts val="0"/>
              </a:spcBef>
              <a:spcAft>
                <a:spcPts val="0"/>
              </a:spcAft>
              <a:buClr>
                <a:schemeClr val="dk1"/>
              </a:buClr>
              <a:buSzPts val="2100"/>
              <a:buFont typeface="Arial"/>
              <a:buNone/>
              <a:defRPr/>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232" name="Google Shape;232;g26a2f5f603d_1_168"/>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Autofit/>
          </a:bodyPr>
          <a:lstStyle>
            <a:lvl1pPr indent="-317500" lvl="0" marL="457200" rtl="0" algn="l">
              <a:lnSpc>
                <a:spcPct val="90000"/>
              </a:lnSpc>
              <a:spcBef>
                <a:spcPts val="0"/>
              </a:spcBef>
              <a:spcAft>
                <a:spcPts val="0"/>
              </a:spcAft>
              <a:buClr>
                <a:schemeClr val="dk1"/>
              </a:buClr>
              <a:buSzPts val="1400"/>
              <a:buChar char="●"/>
              <a:defRPr/>
            </a:lvl1pPr>
            <a:lvl2pPr indent="-298450" lvl="1" marL="914400" rtl="0" algn="l">
              <a:lnSpc>
                <a:spcPct val="90000"/>
              </a:lnSpc>
              <a:spcBef>
                <a:spcPts val="1600"/>
              </a:spcBef>
              <a:spcAft>
                <a:spcPts val="0"/>
              </a:spcAft>
              <a:buClr>
                <a:schemeClr val="dk1"/>
              </a:buClr>
              <a:buSzPts val="1100"/>
              <a:buChar char="○"/>
              <a:defRPr/>
            </a:lvl2pPr>
            <a:lvl3pPr indent="-298450" lvl="2" marL="1371600" rtl="0" algn="l">
              <a:lnSpc>
                <a:spcPct val="90000"/>
              </a:lnSpc>
              <a:spcBef>
                <a:spcPts val="1600"/>
              </a:spcBef>
              <a:spcAft>
                <a:spcPts val="0"/>
              </a:spcAft>
              <a:buClr>
                <a:schemeClr val="dk1"/>
              </a:buClr>
              <a:buSzPts val="1100"/>
              <a:buChar char="■"/>
              <a:defRPr/>
            </a:lvl3pPr>
            <a:lvl4pPr indent="-298450" lvl="3" marL="1828800" rtl="0" algn="l">
              <a:lnSpc>
                <a:spcPct val="90000"/>
              </a:lnSpc>
              <a:spcBef>
                <a:spcPts val="1600"/>
              </a:spcBef>
              <a:spcAft>
                <a:spcPts val="0"/>
              </a:spcAft>
              <a:buClr>
                <a:schemeClr val="dk1"/>
              </a:buClr>
              <a:buSzPts val="1100"/>
              <a:buChar char="●"/>
              <a:defRPr/>
            </a:lvl4pPr>
            <a:lvl5pPr indent="-298450" lvl="4" marL="2286000" rtl="0" algn="l">
              <a:lnSpc>
                <a:spcPct val="90000"/>
              </a:lnSpc>
              <a:spcBef>
                <a:spcPts val="1600"/>
              </a:spcBef>
              <a:spcAft>
                <a:spcPts val="0"/>
              </a:spcAft>
              <a:buClr>
                <a:schemeClr val="dk1"/>
              </a:buClr>
              <a:buSzPts val="1100"/>
              <a:buChar char="○"/>
              <a:defRPr/>
            </a:lvl5pPr>
            <a:lvl6pPr indent="-298450" lvl="5" marL="2743200" rtl="0" algn="l">
              <a:lnSpc>
                <a:spcPct val="90000"/>
              </a:lnSpc>
              <a:spcBef>
                <a:spcPts val="1600"/>
              </a:spcBef>
              <a:spcAft>
                <a:spcPts val="0"/>
              </a:spcAft>
              <a:buClr>
                <a:schemeClr val="dk1"/>
              </a:buClr>
              <a:buSzPts val="1100"/>
              <a:buChar char="■"/>
              <a:defRPr/>
            </a:lvl6pPr>
            <a:lvl7pPr indent="-298450" lvl="6" marL="3200400" rtl="0" algn="l">
              <a:lnSpc>
                <a:spcPct val="90000"/>
              </a:lnSpc>
              <a:spcBef>
                <a:spcPts val="1600"/>
              </a:spcBef>
              <a:spcAft>
                <a:spcPts val="0"/>
              </a:spcAft>
              <a:buClr>
                <a:schemeClr val="dk1"/>
              </a:buClr>
              <a:buSzPts val="1100"/>
              <a:buChar char="●"/>
              <a:defRPr/>
            </a:lvl7pPr>
            <a:lvl8pPr indent="-298450" lvl="7" marL="3657600" rtl="0" algn="l">
              <a:lnSpc>
                <a:spcPct val="90000"/>
              </a:lnSpc>
              <a:spcBef>
                <a:spcPts val="1600"/>
              </a:spcBef>
              <a:spcAft>
                <a:spcPts val="0"/>
              </a:spcAft>
              <a:buClr>
                <a:schemeClr val="dk1"/>
              </a:buClr>
              <a:buSzPts val="1100"/>
              <a:buChar char="○"/>
              <a:defRPr/>
            </a:lvl8pPr>
            <a:lvl9pPr indent="-298450" lvl="8" marL="4114800" rtl="0" algn="l">
              <a:lnSpc>
                <a:spcPct val="90000"/>
              </a:lnSpc>
              <a:spcBef>
                <a:spcPts val="1600"/>
              </a:spcBef>
              <a:spcAft>
                <a:spcPts val="1600"/>
              </a:spcAft>
              <a:buClr>
                <a:schemeClr val="dk1"/>
              </a:buClr>
              <a:buSzPts val="11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1">
    <p:bg>
      <p:bgPr>
        <a:solidFill>
          <a:srgbClr val="FFFFFF"/>
        </a:solidFill>
      </p:bgPr>
    </p:bg>
    <p:spTree>
      <p:nvGrpSpPr>
        <p:cNvPr id="233" name="Shape 233"/>
        <p:cNvGrpSpPr/>
        <p:nvPr/>
      </p:nvGrpSpPr>
      <p:grpSpPr>
        <a:xfrm>
          <a:off x="0" y="0"/>
          <a:ext cx="0" cy="0"/>
          <a:chOff x="0" y="0"/>
          <a:chExt cx="0" cy="0"/>
        </a:xfrm>
      </p:grpSpPr>
      <p:sp>
        <p:nvSpPr>
          <p:cNvPr id="234" name="Google Shape;234;g26a3d068269_0_393"/>
          <p:cNvSpPr/>
          <p:nvPr/>
        </p:nvSpPr>
        <p:spPr>
          <a:xfrm>
            <a:off x="304765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6a3d068269_0_39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6" name="Google Shape;236;g26a3d068269_0_393"/>
          <p:cNvGrpSpPr/>
          <p:nvPr/>
        </p:nvGrpSpPr>
        <p:grpSpPr>
          <a:xfrm>
            <a:off x="2" y="4713898"/>
            <a:ext cx="3047923" cy="429600"/>
            <a:chOff x="-73" y="4713898"/>
            <a:chExt cx="3047923" cy="429600"/>
          </a:xfrm>
        </p:grpSpPr>
        <p:sp>
          <p:nvSpPr>
            <p:cNvPr id="237" name="Google Shape;237;g26a3d068269_0_393"/>
            <p:cNvSpPr/>
            <p:nvPr/>
          </p:nvSpPr>
          <p:spPr>
            <a:xfrm rot="-5400000">
              <a:off x="2452050" y="4547698"/>
              <a:ext cx="429600" cy="762000"/>
            </a:xfrm>
            <a:prstGeom prst="rtTriangle">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6a3d068269_0_393"/>
            <p:cNvSpPr/>
            <p:nvPr/>
          </p:nvSpPr>
          <p:spPr>
            <a:xfrm rot="-5400000">
              <a:off x="928119" y="4547698"/>
              <a:ext cx="429600" cy="7620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6a3d068269_0_393"/>
            <p:cNvSpPr/>
            <p:nvPr/>
          </p:nvSpPr>
          <p:spPr>
            <a:xfrm flipH="1" rot="5400000">
              <a:off x="1689952" y="4547698"/>
              <a:ext cx="429600" cy="762000"/>
            </a:xfrm>
            <a:prstGeom prst="rtTriangl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6a3d068269_0_393"/>
            <p:cNvSpPr/>
            <p:nvPr/>
          </p:nvSpPr>
          <p:spPr>
            <a:xfrm flipH="1" rot="5400000">
              <a:off x="166127" y="4547698"/>
              <a:ext cx="429600" cy="762000"/>
            </a:xfrm>
            <a:prstGeom prst="rtTriangl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1" name="Google Shape;241;g26a3d068269_0_393"/>
          <p:cNvSpPr txBox="1"/>
          <p:nvPr>
            <p:ph type="title"/>
          </p:nvPr>
        </p:nvSpPr>
        <p:spPr>
          <a:xfrm>
            <a:off x="185350" y="679625"/>
            <a:ext cx="2683200" cy="1042500"/>
          </a:xfrm>
          <a:prstGeom prst="rect">
            <a:avLst/>
          </a:prstGeom>
          <a:noFill/>
        </p:spPr>
        <p:txBody>
          <a:bodyPr anchorCtr="0" anchor="b" bIns="34275" lIns="68575" spcFirstLastPara="1" rIns="68575" wrap="square" tIns="34275">
            <a:normAutofit/>
          </a:bodyPr>
          <a:lstStyle>
            <a:lvl1pPr lvl="0" rtl="0" algn="l">
              <a:lnSpc>
                <a:spcPct val="100000"/>
              </a:lnSpc>
              <a:spcBef>
                <a:spcPts val="0"/>
              </a:spcBef>
              <a:spcAft>
                <a:spcPts val="0"/>
              </a:spcAft>
              <a:buNone/>
              <a:defRPr b="1" sz="2400">
                <a:solidFill>
                  <a:srgbClr val="212121"/>
                </a:solidFill>
              </a:defRPr>
            </a:lvl1pPr>
            <a:lvl2pPr lvl="1" rtl="0" algn="l">
              <a:lnSpc>
                <a:spcPct val="100000"/>
              </a:lnSpc>
              <a:spcBef>
                <a:spcPts val="0"/>
              </a:spcBef>
              <a:spcAft>
                <a:spcPts val="0"/>
              </a:spcAft>
              <a:buNone/>
              <a:defRPr b="1" sz="2400">
                <a:solidFill>
                  <a:srgbClr val="212121"/>
                </a:solidFill>
              </a:defRPr>
            </a:lvl2pPr>
            <a:lvl3pPr lvl="2" rtl="0" algn="l">
              <a:lnSpc>
                <a:spcPct val="100000"/>
              </a:lnSpc>
              <a:spcBef>
                <a:spcPts val="0"/>
              </a:spcBef>
              <a:spcAft>
                <a:spcPts val="0"/>
              </a:spcAft>
              <a:buNone/>
              <a:defRPr b="1" sz="2400">
                <a:solidFill>
                  <a:srgbClr val="212121"/>
                </a:solidFill>
              </a:defRPr>
            </a:lvl3pPr>
            <a:lvl4pPr lvl="3" rtl="0" algn="l">
              <a:lnSpc>
                <a:spcPct val="100000"/>
              </a:lnSpc>
              <a:spcBef>
                <a:spcPts val="0"/>
              </a:spcBef>
              <a:spcAft>
                <a:spcPts val="0"/>
              </a:spcAft>
              <a:buNone/>
              <a:defRPr b="1" sz="2400">
                <a:solidFill>
                  <a:srgbClr val="212121"/>
                </a:solidFill>
              </a:defRPr>
            </a:lvl4pPr>
            <a:lvl5pPr lvl="4" rtl="0" algn="l">
              <a:lnSpc>
                <a:spcPct val="100000"/>
              </a:lnSpc>
              <a:spcBef>
                <a:spcPts val="0"/>
              </a:spcBef>
              <a:spcAft>
                <a:spcPts val="0"/>
              </a:spcAft>
              <a:buNone/>
              <a:defRPr b="1" sz="2400">
                <a:solidFill>
                  <a:srgbClr val="212121"/>
                </a:solidFill>
              </a:defRPr>
            </a:lvl5pPr>
            <a:lvl6pPr lvl="5" rtl="0" algn="l">
              <a:lnSpc>
                <a:spcPct val="100000"/>
              </a:lnSpc>
              <a:spcBef>
                <a:spcPts val="0"/>
              </a:spcBef>
              <a:spcAft>
                <a:spcPts val="0"/>
              </a:spcAft>
              <a:buNone/>
              <a:defRPr b="1" sz="2400">
                <a:solidFill>
                  <a:srgbClr val="212121"/>
                </a:solidFill>
              </a:defRPr>
            </a:lvl6pPr>
            <a:lvl7pPr lvl="6" rtl="0" algn="l">
              <a:lnSpc>
                <a:spcPct val="100000"/>
              </a:lnSpc>
              <a:spcBef>
                <a:spcPts val="0"/>
              </a:spcBef>
              <a:spcAft>
                <a:spcPts val="0"/>
              </a:spcAft>
              <a:buNone/>
              <a:defRPr b="1" sz="2400">
                <a:solidFill>
                  <a:srgbClr val="212121"/>
                </a:solidFill>
              </a:defRPr>
            </a:lvl7pPr>
            <a:lvl8pPr lvl="7" rtl="0" algn="l">
              <a:lnSpc>
                <a:spcPct val="100000"/>
              </a:lnSpc>
              <a:spcBef>
                <a:spcPts val="0"/>
              </a:spcBef>
              <a:spcAft>
                <a:spcPts val="0"/>
              </a:spcAft>
              <a:buNone/>
              <a:defRPr b="1" sz="2400">
                <a:solidFill>
                  <a:srgbClr val="212121"/>
                </a:solidFill>
              </a:defRPr>
            </a:lvl8pPr>
            <a:lvl9pPr lvl="8" rtl="0" algn="l">
              <a:lnSpc>
                <a:spcPct val="100000"/>
              </a:lnSpc>
              <a:spcBef>
                <a:spcPts val="0"/>
              </a:spcBef>
              <a:spcAft>
                <a:spcPts val="0"/>
              </a:spcAft>
              <a:buNone/>
              <a:defRPr b="1" sz="2400">
                <a:solidFill>
                  <a:srgbClr val="212121"/>
                </a:solidFill>
              </a:defRPr>
            </a:lvl9pPr>
          </a:lstStyle>
          <a:p/>
        </p:txBody>
      </p:sp>
      <p:sp>
        <p:nvSpPr>
          <p:cNvPr id="242" name="Google Shape;242;g26a3d068269_0_393"/>
          <p:cNvSpPr txBox="1"/>
          <p:nvPr>
            <p:ph idx="1" type="body"/>
          </p:nvPr>
        </p:nvSpPr>
        <p:spPr>
          <a:xfrm>
            <a:off x="185350" y="1798300"/>
            <a:ext cx="2683200" cy="2540100"/>
          </a:xfrm>
          <a:prstGeom prst="rect">
            <a:avLst/>
          </a:prstGeom>
          <a:noFill/>
        </p:spPr>
        <p:txBody>
          <a:bodyPr anchorCtr="0" anchor="t" bIns="34275" lIns="68575" spcFirstLastPara="1" rIns="68575" wrap="square" tIns="34275">
            <a:normAutofit/>
          </a:bodyPr>
          <a:lstStyle>
            <a:lvl1pPr indent="-330200" lvl="0" marL="457200" rtl="0" algn="l">
              <a:lnSpc>
                <a:spcPct val="115000"/>
              </a:lnSpc>
              <a:spcBef>
                <a:spcPts val="800"/>
              </a:spcBef>
              <a:spcAft>
                <a:spcPts val="0"/>
              </a:spcAft>
              <a:buClr>
                <a:srgbClr val="616161"/>
              </a:buClr>
              <a:buSzPts val="1600"/>
              <a:buChar char="•"/>
              <a:defRPr sz="1600">
                <a:solidFill>
                  <a:srgbClr val="616161"/>
                </a:solidFill>
              </a:defRPr>
            </a:lvl1pPr>
            <a:lvl2pPr indent="-342900" lvl="1" marL="914400" rtl="0" algn="l">
              <a:lnSpc>
                <a:spcPct val="115000"/>
              </a:lnSpc>
              <a:spcBef>
                <a:spcPts val="1600"/>
              </a:spcBef>
              <a:spcAft>
                <a:spcPts val="0"/>
              </a:spcAft>
              <a:buClr>
                <a:srgbClr val="616161"/>
              </a:buClr>
              <a:buSzPts val="1800"/>
              <a:buChar char="•"/>
              <a:defRPr sz="1400">
                <a:solidFill>
                  <a:srgbClr val="616161"/>
                </a:solidFill>
              </a:defRPr>
            </a:lvl2pPr>
            <a:lvl3pPr indent="-323850" lvl="2" marL="1371600" rtl="0" algn="l">
              <a:lnSpc>
                <a:spcPct val="115000"/>
              </a:lnSpc>
              <a:spcBef>
                <a:spcPts val="1600"/>
              </a:spcBef>
              <a:spcAft>
                <a:spcPts val="0"/>
              </a:spcAft>
              <a:buClr>
                <a:srgbClr val="616161"/>
              </a:buClr>
              <a:buSzPts val="1500"/>
              <a:buChar char="•"/>
              <a:defRPr sz="1400">
                <a:solidFill>
                  <a:srgbClr val="616161"/>
                </a:solidFill>
              </a:defRPr>
            </a:lvl3pPr>
            <a:lvl4pPr indent="-317500" lvl="3" marL="1828800" rtl="0" algn="l">
              <a:lnSpc>
                <a:spcPct val="115000"/>
              </a:lnSpc>
              <a:spcBef>
                <a:spcPts val="1600"/>
              </a:spcBef>
              <a:spcAft>
                <a:spcPts val="0"/>
              </a:spcAft>
              <a:buClr>
                <a:srgbClr val="616161"/>
              </a:buClr>
              <a:buSzPts val="1400"/>
              <a:buChar char="•"/>
              <a:defRPr sz="1400">
                <a:solidFill>
                  <a:srgbClr val="616161"/>
                </a:solidFill>
              </a:defRPr>
            </a:lvl4pPr>
            <a:lvl5pPr indent="-317500" lvl="4" marL="2286000" rtl="0" algn="l">
              <a:lnSpc>
                <a:spcPct val="115000"/>
              </a:lnSpc>
              <a:spcBef>
                <a:spcPts val="1600"/>
              </a:spcBef>
              <a:spcAft>
                <a:spcPts val="0"/>
              </a:spcAft>
              <a:buClr>
                <a:srgbClr val="616161"/>
              </a:buClr>
              <a:buSzPts val="1400"/>
              <a:buChar char="•"/>
              <a:defRPr sz="1400">
                <a:solidFill>
                  <a:srgbClr val="616161"/>
                </a:solidFill>
              </a:defRPr>
            </a:lvl5pPr>
            <a:lvl6pPr indent="-317500" lvl="5" marL="2743200" rtl="0" algn="l">
              <a:lnSpc>
                <a:spcPct val="115000"/>
              </a:lnSpc>
              <a:spcBef>
                <a:spcPts val="1600"/>
              </a:spcBef>
              <a:spcAft>
                <a:spcPts val="0"/>
              </a:spcAft>
              <a:buClr>
                <a:srgbClr val="616161"/>
              </a:buClr>
              <a:buSzPts val="1400"/>
              <a:buChar char="•"/>
              <a:defRPr sz="1400">
                <a:solidFill>
                  <a:srgbClr val="616161"/>
                </a:solidFill>
              </a:defRPr>
            </a:lvl6pPr>
            <a:lvl7pPr indent="-317500" lvl="6" marL="3200400" rtl="0" algn="l">
              <a:lnSpc>
                <a:spcPct val="115000"/>
              </a:lnSpc>
              <a:spcBef>
                <a:spcPts val="1600"/>
              </a:spcBef>
              <a:spcAft>
                <a:spcPts val="0"/>
              </a:spcAft>
              <a:buClr>
                <a:srgbClr val="616161"/>
              </a:buClr>
              <a:buSzPts val="1400"/>
              <a:buChar char="•"/>
              <a:defRPr sz="1400">
                <a:solidFill>
                  <a:srgbClr val="616161"/>
                </a:solidFill>
              </a:defRPr>
            </a:lvl7pPr>
            <a:lvl8pPr indent="-317500" lvl="7" marL="3657600" rtl="0" algn="l">
              <a:lnSpc>
                <a:spcPct val="115000"/>
              </a:lnSpc>
              <a:spcBef>
                <a:spcPts val="1600"/>
              </a:spcBef>
              <a:spcAft>
                <a:spcPts val="0"/>
              </a:spcAft>
              <a:buClr>
                <a:srgbClr val="616161"/>
              </a:buClr>
              <a:buSzPts val="1400"/>
              <a:buChar char="•"/>
              <a:defRPr sz="1400">
                <a:solidFill>
                  <a:srgbClr val="616161"/>
                </a:solidFill>
              </a:defRPr>
            </a:lvl8pPr>
            <a:lvl9pPr indent="-317500" lvl="8" marL="4114800" rtl="0" algn="l">
              <a:lnSpc>
                <a:spcPct val="115000"/>
              </a:lnSpc>
              <a:spcBef>
                <a:spcPts val="1600"/>
              </a:spcBef>
              <a:spcAft>
                <a:spcPts val="1600"/>
              </a:spcAft>
              <a:buClr>
                <a:srgbClr val="616161"/>
              </a:buClr>
              <a:buSzPts val="1400"/>
              <a:buChar char="•"/>
              <a:defRPr sz="1400">
                <a:solidFill>
                  <a:srgbClr val="616161"/>
                </a:solidFill>
              </a:defRPr>
            </a:lvl9pPr>
          </a:lstStyle>
          <a:p/>
        </p:txBody>
      </p:sp>
      <p:sp>
        <p:nvSpPr>
          <p:cNvPr id="243" name="Google Shape;243;g26a3d068269_0_393"/>
          <p:cNvSpPr txBox="1"/>
          <p:nvPr>
            <p:ph idx="12" type="sldNum"/>
          </p:nvPr>
        </p:nvSpPr>
        <p:spPr>
          <a:xfrm>
            <a:off x="8472458" y="4663217"/>
            <a:ext cx="548700" cy="393600"/>
          </a:xfrm>
          <a:prstGeom prst="rect">
            <a:avLst/>
          </a:prstGeom>
          <a:noFill/>
        </p:spPr>
        <p:txBody>
          <a:bodyPr anchorCtr="0" anchor="ctr" bIns="34275" lIns="68575" spcFirstLastPara="1" rIns="68575" wrap="square" tIns="3427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8" name="Shape 248"/>
        <p:cNvGrpSpPr/>
        <p:nvPr/>
      </p:nvGrpSpPr>
      <p:grpSpPr>
        <a:xfrm>
          <a:off x="0" y="0"/>
          <a:ext cx="0" cy="0"/>
          <a:chOff x="0" y="0"/>
          <a:chExt cx="0" cy="0"/>
        </a:xfrm>
      </p:grpSpPr>
      <p:sp>
        <p:nvSpPr>
          <p:cNvPr id="249" name="Google Shape;249;g26a2f5f603d_1_3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250" name="Shape 250"/>
        <p:cNvGrpSpPr/>
        <p:nvPr/>
      </p:nvGrpSpPr>
      <p:grpSpPr>
        <a:xfrm>
          <a:off x="0" y="0"/>
          <a:ext cx="0" cy="0"/>
          <a:chOff x="0" y="0"/>
          <a:chExt cx="0" cy="0"/>
        </a:xfrm>
      </p:grpSpPr>
      <p:sp>
        <p:nvSpPr>
          <p:cNvPr id="251" name="Google Shape;251;g26a2f5f603d_1_318"/>
          <p:cNvSpPr txBox="1"/>
          <p:nvPr>
            <p:ph type="title"/>
          </p:nvPr>
        </p:nvSpPr>
        <p:spPr>
          <a:xfrm>
            <a:off x="4382045" y="1441900"/>
            <a:ext cx="4506600" cy="21396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4099"/>
              </a:buClr>
              <a:buSzPts val="4500"/>
              <a:buFont typeface="Arial"/>
              <a:buNone/>
              <a:defRPr sz="45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2" name="Google Shape;252;g26a2f5f603d_1_318"/>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3" name="Google Shape;253;g26a2f5f603d_1_318"/>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4" name="Google Shape;254;g26a2f5f603d_1_318"/>
          <p:cNvSpPr txBox="1"/>
          <p:nvPr>
            <p:ph idx="12" type="sldNum"/>
          </p:nvPr>
        </p:nvSpPr>
        <p:spPr>
          <a:xfrm>
            <a:off x="6920112" y="4876565"/>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solidFill>
                <a:srgbClr val="0C419A"/>
              </a:solidFill>
            </a:endParaRPr>
          </a:p>
        </p:txBody>
      </p:sp>
      <p:sp>
        <p:nvSpPr>
          <p:cNvPr id="255" name="Google Shape;255;g26a2f5f603d_1_318"/>
          <p:cNvSpPr/>
          <p:nvPr>
            <p:ph idx="2" type="pic"/>
          </p:nvPr>
        </p:nvSpPr>
        <p:spPr>
          <a:xfrm>
            <a:off x="0" y="0"/>
            <a:ext cx="3909900" cy="51435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6" name="Shape 256"/>
        <p:cNvGrpSpPr/>
        <p:nvPr/>
      </p:nvGrpSpPr>
      <p:grpSpPr>
        <a:xfrm>
          <a:off x="0" y="0"/>
          <a:ext cx="0" cy="0"/>
          <a:chOff x="0" y="0"/>
          <a:chExt cx="0" cy="0"/>
        </a:xfrm>
      </p:grpSpPr>
      <p:sp>
        <p:nvSpPr>
          <p:cNvPr id="257" name="Google Shape;257;g26a2f5f603d_1_324"/>
          <p:cNvSpPr txBox="1"/>
          <p:nvPr>
            <p:ph type="title"/>
          </p:nvPr>
        </p:nvSpPr>
        <p:spPr>
          <a:xfrm>
            <a:off x="407297" y="-74898"/>
            <a:ext cx="7886700" cy="994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004099"/>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8" name="Google Shape;258;g26a2f5f603d_1_324"/>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750"/>
              </a:spcBef>
              <a:spcAft>
                <a:spcPts val="0"/>
              </a:spcAft>
              <a:buClr>
                <a:schemeClr val="dk1"/>
              </a:buClr>
              <a:buSzPts val="1800"/>
              <a:buChar char="•"/>
              <a:defRPr/>
            </a:lvl1pPr>
            <a:lvl2pPr indent="-342900" lvl="1" marL="914400" rtl="0" algn="l">
              <a:lnSpc>
                <a:spcPct val="90000"/>
              </a:lnSpc>
              <a:spcBef>
                <a:spcPts val="375"/>
              </a:spcBef>
              <a:spcAft>
                <a:spcPts val="0"/>
              </a:spcAft>
              <a:buClr>
                <a:schemeClr val="dk1"/>
              </a:buClr>
              <a:buSzPts val="1800"/>
              <a:buChar char="•"/>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59" name="Google Shape;259;g26a2f5f603d_1_324"/>
          <p:cNvSpPr txBox="1"/>
          <p:nvPr>
            <p:ph idx="12" type="sldNum"/>
          </p:nvPr>
        </p:nvSpPr>
        <p:spPr>
          <a:xfrm>
            <a:off x="6812952" y="4854669"/>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solidFill>
                <a:srgbClr val="0C419A"/>
              </a:solidFill>
            </a:endParaRPr>
          </a:p>
        </p:txBody>
      </p:sp>
      <p:pic>
        <p:nvPicPr>
          <p:cNvPr id="260" name="Google Shape;260;g26a2f5f603d_1_324"/>
          <p:cNvPicPr preferRelativeResize="0"/>
          <p:nvPr/>
        </p:nvPicPr>
        <p:blipFill rotWithShape="1">
          <a:blip r:embed="rId2">
            <a:alphaModFix/>
          </a:blip>
          <a:srcRect b="0" l="0" r="0" t="0"/>
          <a:stretch/>
        </p:blipFill>
        <p:spPr>
          <a:xfrm>
            <a:off x="6368725" y="108725"/>
            <a:ext cx="1404899" cy="572725"/>
          </a:xfrm>
          <a:prstGeom prst="rect">
            <a:avLst/>
          </a:prstGeom>
          <a:noFill/>
          <a:ln>
            <a:noFill/>
          </a:ln>
        </p:spPr>
      </p:pic>
      <p:sp>
        <p:nvSpPr>
          <p:cNvPr id="261" name="Google Shape;261;g26a2f5f603d_1_324"/>
          <p:cNvSpPr txBox="1"/>
          <p:nvPr/>
        </p:nvSpPr>
        <p:spPr>
          <a:xfrm>
            <a:off x="407300" y="4308675"/>
            <a:ext cx="1962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g26a2f5f603d_1_324"/>
          <p:cNvSpPr txBox="1"/>
          <p:nvPr/>
        </p:nvSpPr>
        <p:spPr>
          <a:xfrm>
            <a:off x="805875" y="4803550"/>
            <a:ext cx="989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Placeholder</a:t>
            </a:r>
            <a:endParaRPr b="0" i="0" sz="1000" u="none" cap="none" strike="noStrike">
              <a:solidFill>
                <a:srgbClr val="000000"/>
              </a:solidFill>
              <a:latin typeface="Calibri"/>
              <a:ea typeface="Calibri"/>
              <a:cs typeface="Calibri"/>
              <a:sym typeface="Calibri"/>
            </a:endParaRPr>
          </a:p>
        </p:txBody>
      </p:sp>
      <p:sp>
        <p:nvSpPr>
          <p:cNvPr id="263" name="Google Shape;263;g26a2f5f603d_1_324"/>
          <p:cNvSpPr txBox="1"/>
          <p:nvPr/>
        </p:nvSpPr>
        <p:spPr>
          <a:xfrm>
            <a:off x="4077300" y="4854675"/>
            <a:ext cx="989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Placeholder</a:t>
            </a:r>
            <a:endParaRPr b="0" i="0" sz="10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2">
    <p:spTree>
      <p:nvGrpSpPr>
        <p:cNvPr id="264" name="Shape 264"/>
        <p:cNvGrpSpPr/>
        <p:nvPr/>
      </p:nvGrpSpPr>
      <p:grpSpPr>
        <a:xfrm>
          <a:off x="0" y="0"/>
          <a:ext cx="0" cy="0"/>
          <a:chOff x="0" y="0"/>
          <a:chExt cx="0" cy="0"/>
        </a:xfrm>
      </p:grpSpPr>
      <p:sp>
        <p:nvSpPr>
          <p:cNvPr id="265" name="Google Shape;265;g26a2f5f603d_1_332"/>
          <p:cNvSpPr txBox="1"/>
          <p:nvPr>
            <p:ph type="title"/>
          </p:nvPr>
        </p:nvSpPr>
        <p:spPr>
          <a:xfrm>
            <a:off x="4382045" y="1441900"/>
            <a:ext cx="4506600" cy="21396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4099"/>
              </a:buClr>
              <a:buSzPts val="4500"/>
              <a:buFont typeface="Arial"/>
              <a:buNone/>
              <a:defRPr sz="45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66" name="Google Shape;266;g26a2f5f603d_1_332"/>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7" name="Google Shape;267;g26a2f5f603d_1_332"/>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68" name="Google Shape;268;g26a2f5f603d_1_332"/>
          <p:cNvSpPr txBox="1"/>
          <p:nvPr>
            <p:ph idx="12" type="sldNum"/>
          </p:nvPr>
        </p:nvSpPr>
        <p:spPr>
          <a:xfrm>
            <a:off x="6920112" y="4876565"/>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solidFill>
                <a:srgbClr val="0C419A"/>
              </a:solidFill>
            </a:endParaRPr>
          </a:p>
        </p:txBody>
      </p:sp>
      <p:sp>
        <p:nvSpPr>
          <p:cNvPr id="269" name="Google Shape;269;g26a2f5f603d_1_332"/>
          <p:cNvSpPr/>
          <p:nvPr>
            <p:ph idx="2" type="pic"/>
          </p:nvPr>
        </p:nvSpPr>
        <p:spPr>
          <a:xfrm>
            <a:off x="0" y="0"/>
            <a:ext cx="3909900" cy="51435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 name="Shape 30"/>
        <p:cNvGrpSpPr/>
        <p:nvPr/>
      </p:nvGrpSpPr>
      <p:grpSpPr>
        <a:xfrm>
          <a:off x="0" y="0"/>
          <a:ext cx="0" cy="0"/>
          <a:chOff x="0" y="0"/>
          <a:chExt cx="0" cy="0"/>
        </a:xfrm>
      </p:grpSpPr>
      <p:sp>
        <p:nvSpPr>
          <p:cNvPr id="31" name="Google Shape;31;p86"/>
          <p:cNvSpPr txBox="1"/>
          <p:nvPr>
            <p:ph type="ctrTitle"/>
          </p:nvPr>
        </p:nvSpPr>
        <p:spPr>
          <a:xfrm>
            <a:off x="311708" y="744575"/>
            <a:ext cx="8520600" cy="20526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2" name="Google Shape;32;p86"/>
          <p:cNvSpPr txBox="1"/>
          <p:nvPr>
            <p:ph idx="1" type="subTitle"/>
          </p:nvPr>
        </p:nvSpPr>
        <p:spPr>
          <a:xfrm>
            <a:off x="311700" y="2834125"/>
            <a:ext cx="8520600" cy="792600"/>
          </a:xfrm>
          <a:prstGeom prst="rect">
            <a:avLst/>
          </a:prstGeom>
          <a:noFill/>
          <a:ln>
            <a:noFill/>
          </a:ln>
        </p:spPr>
        <p:txBody>
          <a:bodyPr anchorCtr="0" anchor="t" bIns="0" lIns="0" spcFirstLastPara="1" rIns="0" wrap="square" tIns="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3" name="Google Shape;33;p86"/>
          <p:cNvSpPr txBox="1"/>
          <p:nvPr>
            <p:ph idx="12" type="sldNum"/>
          </p:nvPr>
        </p:nvSpPr>
        <p:spPr>
          <a:xfrm>
            <a:off x="8472458" y="4663217"/>
            <a:ext cx="548700" cy="3936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0" name="Shape 270"/>
        <p:cNvGrpSpPr/>
        <p:nvPr/>
      </p:nvGrpSpPr>
      <p:grpSpPr>
        <a:xfrm>
          <a:off x="0" y="0"/>
          <a:ext cx="0" cy="0"/>
          <a:chOff x="0" y="0"/>
          <a:chExt cx="0" cy="0"/>
        </a:xfrm>
      </p:grpSpPr>
      <p:sp>
        <p:nvSpPr>
          <p:cNvPr id="271" name="Google Shape;271;g26a2f5f603d_1_33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72" name="Google Shape;272;g26a2f5f603d_1_33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73" name="Google Shape;273;g26a2f5f603d_1_3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4" name="Shape 274"/>
        <p:cNvGrpSpPr/>
        <p:nvPr/>
      </p:nvGrpSpPr>
      <p:grpSpPr>
        <a:xfrm>
          <a:off x="0" y="0"/>
          <a:ext cx="0" cy="0"/>
          <a:chOff x="0" y="0"/>
          <a:chExt cx="0" cy="0"/>
        </a:xfrm>
      </p:grpSpPr>
      <p:sp>
        <p:nvSpPr>
          <p:cNvPr id="275" name="Google Shape;275;g26a2f5f603d_1_34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276" name="Google Shape;276;g26a2f5f603d_1_3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7" name="Shape 277"/>
        <p:cNvGrpSpPr/>
        <p:nvPr/>
      </p:nvGrpSpPr>
      <p:grpSpPr>
        <a:xfrm>
          <a:off x="0" y="0"/>
          <a:ext cx="0" cy="0"/>
          <a:chOff x="0" y="0"/>
          <a:chExt cx="0" cy="0"/>
        </a:xfrm>
      </p:grpSpPr>
      <p:sp>
        <p:nvSpPr>
          <p:cNvPr id="278" name="Google Shape;278;g26a2f5f603d_1_3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79" name="Google Shape;279;g26a2f5f603d_1_3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280" name="Google Shape;280;g26a2f5f603d_1_3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1" name="Shape 281"/>
        <p:cNvGrpSpPr/>
        <p:nvPr/>
      </p:nvGrpSpPr>
      <p:grpSpPr>
        <a:xfrm>
          <a:off x="0" y="0"/>
          <a:ext cx="0" cy="0"/>
          <a:chOff x="0" y="0"/>
          <a:chExt cx="0" cy="0"/>
        </a:xfrm>
      </p:grpSpPr>
      <p:sp>
        <p:nvSpPr>
          <p:cNvPr id="282" name="Google Shape;282;g26a2f5f603d_1_3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83" name="Google Shape;283;g26a2f5f603d_1_34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284" name="Google Shape;284;g26a2f5f603d_1_34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285" name="Google Shape;285;g26a2f5f603d_1_3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6" name="Shape 286"/>
        <p:cNvGrpSpPr/>
        <p:nvPr/>
      </p:nvGrpSpPr>
      <p:grpSpPr>
        <a:xfrm>
          <a:off x="0" y="0"/>
          <a:ext cx="0" cy="0"/>
          <a:chOff x="0" y="0"/>
          <a:chExt cx="0" cy="0"/>
        </a:xfrm>
      </p:grpSpPr>
      <p:sp>
        <p:nvSpPr>
          <p:cNvPr id="287" name="Google Shape;287;g26a2f5f603d_1_3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88" name="Google Shape;288;g26a2f5f603d_1_3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9" name="Shape 289"/>
        <p:cNvGrpSpPr/>
        <p:nvPr/>
      </p:nvGrpSpPr>
      <p:grpSpPr>
        <a:xfrm>
          <a:off x="0" y="0"/>
          <a:ext cx="0" cy="0"/>
          <a:chOff x="0" y="0"/>
          <a:chExt cx="0" cy="0"/>
        </a:xfrm>
      </p:grpSpPr>
      <p:sp>
        <p:nvSpPr>
          <p:cNvPr id="290" name="Google Shape;290;g26a2f5f603d_1_35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91" name="Google Shape;291;g26a2f5f603d_1_35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292" name="Google Shape;292;g26a2f5f603d_1_3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3" name="Shape 293"/>
        <p:cNvGrpSpPr/>
        <p:nvPr/>
      </p:nvGrpSpPr>
      <p:grpSpPr>
        <a:xfrm>
          <a:off x="0" y="0"/>
          <a:ext cx="0" cy="0"/>
          <a:chOff x="0" y="0"/>
          <a:chExt cx="0" cy="0"/>
        </a:xfrm>
      </p:grpSpPr>
      <p:sp>
        <p:nvSpPr>
          <p:cNvPr id="294" name="Google Shape;294;g26a2f5f603d_1_36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295" name="Google Shape;295;g26a2f5f603d_1_3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6" name="Shape 296"/>
        <p:cNvGrpSpPr/>
        <p:nvPr/>
      </p:nvGrpSpPr>
      <p:grpSpPr>
        <a:xfrm>
          <a:off x="0" y="0"/>
          <a:ext cx="0" cy="0"/>
          <a:chOff x="0" y="0"/>
          <a:chExt cx="0" cy="0"/>
        </a:xfrm>
      </p:grpSpPr>
      <p:sp>
        <p:nvSpPr>
          <p:cNvPr id="297" name="Google Shape;297;g26a2f5f603d_1_36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g26a2f5f603d_1_36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299" name="Google Shape;299;g26a2f5f603d_1_36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00" name="Google Shape;300;g26a2f5f603d_1_36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301" name="Google Shape;301;g26a2f5f603d_1_3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2" name="Shape 302"/>
        <p:cNvGrpSpPr/>
        <p:nvPr/>
      </p:nvGrpSpPr>
      <p:grpSpPr>
        <a:xfrm>
          <a:off x="0" y="0"/>
          <a:ext cx="0" cy="0"/>
          <a:chOff x="0" y="0"/>
          <a:chExt cx="0" cy="0"/>
        </a:xfrm>
      </p:grpSpPr>
      <p:sp>
        <p:nvSpPr>
          <p:cNvPr id="303" name="Google Shape;303;g26a2f5f603d_1_37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304" name="Google Shape;304;g26a2f5f603d_1_3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05" name="Shape 305"/>
        <p:cNvGrpSpPr/>
        <p:nvPr/>
      </p:nvGrpSpPr>
      <p:grpSpPr>
        <a:xfrm>
          <a:off x="0" y="0"/>
          <a:ext cx="0" cy="0"/>
          <a:chOff x="0" y="0"/>
          <a:chExt cx="0" cy="0"/>
        </a:xfrm>
      </p:grpSpPr>
      <p:sp>
        <p:nvSpPr>
          <p:cNvPr id="306" name="Google Shape;306;g26a2f5f603d_1_37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307" name="Google Shape;307;g26a2f5f603d_1_37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308" name="Google Shape;308;g26a2f5f603d_1_3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74"/>
          <p:cNvSpPr txBox="1"/>
          <p:nvPr>
            <p:ph type="title"/>
          </p:nvPr>
        </p:nvSpPr>
        <p:spPr>
          <a:xfrm>
            <a:off x="456989" y="204472"/>
            <a:ext cx="8228700" cy="85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309" name="Shape 309"/>
        <p:cNvGrpSpPr/>
        <p:nvPr/>
      </p:nvGrpSpPr>
      <p:grpSpPr>
        <a:xfrm>
          <a:off x="0" y="0"/>
          <a:ext cx="0" cy="0"/>
          <a:chOff x="0" y="0"/>
          <a:chExt cx="0" cy="0"/>
        </a:xfrm>
      </p:grpSpPr>
      <p:sp>
        <p:nvSpPr>
          <p:cNvPr id="310" name="Google Shape;310;g26a2f5f603d_1_37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lt1"/>
              </a:buClr>
              <a:buSzPts val="4500"/>
              <a:buFont typeface="Calibri"/>
              <a:buNone/>
              <a:defRPr sz="45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1" name="Google Shape;311;g26a2f5f603d_1_377"/>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lt1"/>
              </a:buClr>
              <a:buSzPts val="1800"/>
              <a:buNone/>
              <a:defRPr sz="1800"/>
            </a:lvl1pPr>
            <a:lvl2pPr lvl="1" rtl="0" algn="ctr">
              <a:lnSpc>
                <a:spcPct val="90000"/>
              </a:lnSpc>
              <a:spcBef>
                <a:spcPts val="400"/>
              </a:spcBef>
              <a:spcAft>
                <a:spcPts val="0"/>
              </a:spcAft>
              <a:buClr>
                <a:schemeClr val="lt1"/>
              </a:buClr>
              <a:buSzPts val="1500"/>
              <a:buNone/>
              <a:defRPr sz="1500"/>
            </a:lvl2pPr>
            <a:lvl3pPr lvl="2" rtl="0" algn="ctr">
              <a:lnSpc>
                <a:spcPct val="90000"/>
              </a:lnSpc>
              <a:spcBef>
                <a:spcPts val="400"/>
              </a:spcBef>
              <a:spcAft>
                <a:spcPts val="0"/>
              </a:spcAft>
              <a:buClr>
                <a:schemeClr val="lt1"/>
              </a:buClr>
              <a:buSzPts val="1400"/>
              <a:buNone/>
              <a:defRPr sz="1400"/>
            </a:lvl3pPr>
            <a:lvl4pPr lvl="3" rtl="0" algn="ctr">
              <a:lnSpc>
                <a:spcPct val="90000"/>
              </a:lnSpc>
              <a:spcBef>
                <a:spcPts val="400"/>
              </a:spcBef>
              <a:spcAft>
                <a:spcPts val="0"/>
              </a:spcAft>
              <a:buClr>
                <a:schemeClr val="lt1"/>
              </a:buClr>
              <a:buSzPts val="1200"/>
              <a:buNone/>
              <a:defRPr sz="1200"/>
            </a:lvl4pPr>
            <a:lvl5pPr lvl="4" rtl="0" algn="ctr">
              <a:lnSpc>
                <a:spcPct val="90000"/>
              </a:lnSpc>
              <a:spcBef>
                <a:spcPts val="400"/>
              </a:spcBef>
              <a:spcAft>
                <a:spcPts val="0"/>
              </a:spcAft>
              <a:buClr>
                <a:schemeClr val="lt1"/>
              </a:buClr>
              <a:buSzPts val="1200"/>
              <a:buNone/>
              <a:defRPr sz="1200"/>
            </a:lvl5pPr>
            <a:lvl6pPr lvl="5" rtl="0" algn="ctr">
              <a:lnSpc>
                <a:spcPct val="90000"/>
              </a:lnSpc>
              <a:spcBef>
                <a:spcPts val="400"/>
              </a:spcBef>
              <a:spcAft>
                <a:spcPts val="0"/>
              </a:spcAft>
              <a:buClr>
                <a:schemeClr val="lt1"/>
              </a:buClr>
              <a:buSzPts val="1200"/>
              <a:buNone/>
              <a:defRPr sz="1200"/>
            </a:lvl6pPr>
            <a:lvl7pPr lvl="6" rtl="0" algn="ctr">
              <a:lnSpc>
                <a:spcPct val="90000"/>
              </a:lnSpc>
              <a:spcBef>
                <a:spcPts val="400"/>
              </a:spcBef>
              <a:spcAft>
                <a:spcPts val="0"/>
              </a:spcAft>
              <a:buClr>
                <a:schemeClr val="lt1"/>
              </a:buClr>
              <a:buSzPts val="1200"/>
              <a:buNone/>
              <a:defRPr sz="1200"/>
            </a:lvl7pPr>
            <a:lvl8pPr lvl="7" rtl="0" algn="ctr">
              <a:lnSpc>
                <a:spcPct val="90000"/>
              </a:lnSpc>
              <a:spcBef>
                <a:spcPts val="400"/>
              </a:spcBef>
              <a:spcAft>
                <a:spcPts val="0"/>
              </a:spcAft>
              <a:buClr>
                <a:schemeClr val="lt1"/>
              </a:buClr>
              <a:buSzPts val="1200"/>
              <a:buNone/>
              <a:defRPr sz="1200"/>
            </a:lvl8pPr>
            <a:lvl9pPr lvl="8" rtl="0" algn="ctr">
              <a:lnSpc>
                <a:spcPct val="90000"/>
              </a:lnSpc>
              <a:spcBef>
                <a:spcPts val="400"/>
              </a:spcBef>
              <a:spcAft>
                <a:spcPts val="0"/>
              </a:spcAft>
              <a:buClr>
                <a:schemeClr val="lt1"/>
              </a:buClr>
              <a:buSzPts val="1200"/>
              <a:buNone/>
              <a:defRPr sz="1200"/>
            </a:lvl9pPr>
          </a:lstStyle>
          <a:p/>
        </p:txBody>
      </p:sp>
      <p:sp>
        <p:nvSpPr>
          <p:cNvPr id="312" name="Google Shape;312;g26a2f5f603d_1_37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13" name="Google Shape;313;g26a2f5f603d_1_37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14" name="Google Shape;314;g26a2f5f603d_1_37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36" name="Shape 36"/>
        <p:cNvGrpSpPr/>
        <p:nvPr/>
      </p:nvGrpSpPr>
      <p:grpSpPr>
        <a:xfrm>
          <a:off x="0" y="0"/>
          <a:ext cx="0" cy="0"/>
          <a:chOff x="0" y="0"/>
          <a:chExt cx="0" cy="0"/>
        </a:xfrm>
      </p:grpSpPr>
      <p:sp>
        <p:nvSpPr>
          <p:cNvPr id="37" name="Google Shape;37;p73"/>
          <p:cNvSpPr txBox="1"/>
          <p:nvPr>
            <p:ph type="title"/>
          </p:nvPr>
        </p:nvSpPr>
        <p:spPr>
          <a:xfrm>
            <a:off x="456989" y="204472"/>
            <a:ext cx="8228700" cy="85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38" name="Google Shape;38;p73"/>
          <p:cNvSpPr txBox="1"/>
          <p:nvPr>
            <p:ph idx="1" type="subTitle"/>
          </p:nvPr>
        </p:nvSpPr>
        <p:spPr>
          <a:xfrm>
            <a:off x="456989" y="1203312"/>
            <a:ext cx="8228700" cy="29832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39" name="Shape 39"/>
        <p:cNvGrpSpPr/>
        <p:nvPr/>
      </p:nvGrpSpPr>
      <p:grpSpPr>
        <a:xfrm>
          <a:off x="0" y="0"/>
          <a:ext cx="0" cy="0"/>
          <a:chOff x="0" y="0"/>
          <a:chExt cx="0" cy="0"/>
        </a:xfrm>
      </p:grpSpPr>
      <p:sp>
        <p:nvSpPr>
          <p:cNvPr id="40" name="Google Shape;40;p75"/>
          <p:cNvSpPr txBox="1"/>
          <p:nvPr>
            <p:ph type="title"/>
          </p:nvPr>
        </p:nvSpPr>
        <p:spPr>
          <a:xfrm>
            <a:off x="456989" y="204472"/>
            <a:ext cx="8228700" cy="8589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
        <p:nvSpPr>
          <p:cNvPr id="41" name="Google Shape;41;p75"/>
          <p:cNvSpPr txBox="1"/>
          <p:nvPr>
            <p:ph idx="1" type="body"/>
          </p:nvPr>
        </p:nvSpPr>
        <p:spPr>
          <a:xfrm>
            <a:off x="456989" y="1203312"/>
            <a:ext cx="4015800" cy="2983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
        <p:nvSpPr>
          <p:cNvPr id="42" name="Google Shape;42;p75"/>
          <p:cNvSpPr txBox="1"/>
          <p:nvPr>
            <p:ph idx="2" type="body"/>
          </p:nvPr>
        </p:nvSpPr>
        <p:spPr>
          <a:xfrm>
            <a:off x="4673766" y="1203312"/>
            <a:ext cx="4015800" cy="29832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300"/>
              <a:buNone/>
              <a:defRPr/>
            </a:lvl1pPr>
            <a:lvl2pPr indent="-228600" lvl="1" marL="914400" algn="l">
              <a:lnSpc>
                <a:spcPct val="100000"/>
              </a:lnSpc>
              <a:spcBef>
                <a:spcPts val="0"/>
              </a:spcBef>
              <a:spcAft>
                <a:spcPts val="0"/>
              </a:spcAft>
              <a:buSzPts val="1300"/>
              <a:buNone/>
              <a:defRPr/>
            </a:lvl2pPr>
            <a:lvl3pPr indent="-228600" lvl="2" marL="1371600" algn="l">
              <a:lnSpc>
                <a:spcPct val="100000"/>
              </a:lnSpc>
              <a:spcBef>
                <a:spcPts val="0"/>
              </a:spcBef>
              <a:spcAft>
                <a:spcPts val="0"/>
              </a:spcAft>
              <a:buSzPts val="1300"/>
              <a:buNone/>
              <a:defRPr/>
            </a:lvl3pPr>
            <a:lvl4pPr indent="-228600" lvl="3" marL="1828800" algn="l">
              <a:lnSpc>
                <a:spcPct val="100000"/>
              </a:lnSpc>
              <a:spcBef>
                <a:spcPts val="0"/>
              </a:spcBef>
              <a:spcAft>
                <a:spcPts val="0"/>
              </a:spcAft>
              <a:buSzPts val="1300"/>
              <a:buNone/>
              <a:defRPr/>
            </a:lvl4pPr>
            <a:lvl5pPr indent="-228600" lvl="4" marL="2286000" algn="l">
              <a:lnSpc>
                <a:spcPct val="100000"/>
              </a:lnSpc>
              <a:spcBef>
                <a:spcPts val="0"/>
              </a:spcBef>
              <a:spcAft>
                <a:spcPts val="0"/>
              </a:spcAft>
              <a:buSzPts val="1300"/>
              <a:buNone/>
              <a:defRPr/>
            </a:lvl5pPr>
            <a:lvl6pPr indent="-228600" lvl="5" marL="2743200" algn="l">
              <a:lnSpc>
                <a:spcPct val="100000"/>
              </a:lnSpc>
              <a:spcBef>
                <a:spcPts val="0"/>
              </a:spcBef>
              <a:spcAft>
                <a:spcPts val="0"/>
              </a:spcAft>
              <a:buSzPts val="1300"/>
              <a:buNone/>
              <a:defRPr/>
            </a:lvl6pPr>
            <a:lvl7pPr indent="-228600" lvl="6" marL="3200400" algn="l">
              <a:lnSpc>
                <a:spcPct val="100000"/>
              </a:lnSpc>
              <a:spcBef>
                <a:spcPts val="0"/>
              </a:spcBef>
              <a:spcAft>
                <a:spcPts val="0"/>
              </a:spcAft>
              <a:buSzPts val="1300"/>
              <a:buNone/>
              <a:defRPr/>
            </a:lvl7pPr>
            <a:lvl8pPr indent="-228600" lvl="7" marL="3657600" algn="l">
              <a:lnSpc>
                <a:spcPct val="100000"/>
              </a:lnSpc>
              <a:spcBef>
                <a:spcPts val="0"/>
              </a:spcBef>
              <a:spcAft>
                <a:spcPts val="0"/>
              </a:spcAft>
              <a:buSzPts val="1300"/>
              <a:buNone/>
              <a:defRPr/>
            </a:lvl8pPr>
            <a:lvl9pPr indent="-228600" lvl="8" marL="4114800" algn="l">
              <a:lnSpc>
                <a:spcPct val="100000"/>
              </a:lnSpc>
              <a:spcBef>
                <a:spcPts val="0"/>
              </a:spcBef>
              <a:spcAft>
                <a:spcPts val="0"/>
              </a:spcAft>
              <a:buSzPts val="13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43" name="Shape 43"/>
        <p:cNvGrpSpPr/>
        <p:nvPr/>
      </p:nvGrpSpPr>
      <p:grpSpPr>
        <a:xfrm>
          <a:off x="0" y="0"/>
          <a:ext cx="0" cy="0"/>
          <a:chOff x="0" y="0"/>
          <a:chExt cx="0" cy="0"/>
        </a:xfrm>
      </p:grpSpPr>
      <p:sp>
        <p:nvSpPr>
          <p:cNvPr id="44" name="Google Shape;44;p76"/>
          <p:cNvSpPr txBox="1"/>
          <p:nvPr>
            <p:ph idx="1" type="subTitle"/>
          </p:nvPr>
        </p:nvSpPr>
        <p:spPr>
          <a:xfrm>
            <a:off x="456989" y="204472"/>
            <a:ext cx="8228700" cy="39834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300"/>
              <a:buNone/>
              <a:defRPr/>
            </a:lvl1pPr>
            <a:lvl2pPr lvl="1" algn="l">
              <a:lnSpc>
                <a:spcPct val="100000"/>
              </a:lnSpc>
              <a:spcBef>
                <a:spcPts val="0"/>
              </a:spcBef>
              <a:spcAft>
                <a:spcPts val="0"/>
              </a:spcAft>
              <a:buSzPts val="1300"/>
              <a:buNone/>
              <a:defRPr/>
            </a:lvl2pPr>
            <a:lvl3pPr lvl="2" algn="l">
              <a:lnSpc>
                <a:spcPct val="100000"/>
              </a:lnSpc>
              <a:spcBef>
                <a:spcPts val="0"/>
              </a:spcBef>
              <a:spcAft>
                <a:spcPts val="0"/>
              </a:spcAft>
              <a:buSzPts val="1300"/>
              <a:buNone/>
              <a:defRPr/>
            </a:lvl3pPr>
            <a:lvl4pPr lvl="3" algn="l">
              <a:lnSpc>
                <a:spcPct val="100000"/>
              </a:lnSpc>
              <a:spcBef>
                <a:spcPts val="0"/>
              </a:spcBef>
              <a:spcAft>
                <a:spcPts val="0"/>
              </a:spcAft>
              <a:buSzPts val="1300"/>
              <a:buNone/>
              <a:defRPr/>
            </a:lvl4pPr>
            <a:lvl5pPr lvl="4" algn="l">
              <a:lnSpc>
                <a:spcPct val="100000"/>
              </a:lnSpc>
              <a:spcBef>
                <a:spcPts val="0"/>
              </a:spcBef>
              <a:spcAft>
                <a:spcPts val="0"/>
              </a:spcAft>
              <a:buSzPts val="1300"/>
              <a:buNone/>
              <a:defRPr/>
            </a:lvl5pPr>
            <a:lvl6pPr lvl="5" algn="l">
              <a:lnSpc>
                <a:spcPct val="100000"/>
              </a:lnSpc>
              <a:spcBef>
                <a:spcPts val="0"/>
              </a:spcBef>
              <a:spcAft>
                <a:spcPts val="0"/>
              </a:spcAft>
              <a:buSzPts val="1300"/>
              <a:buNone/>
              <a:defRPr/>
            </a:lvl6pPr>
            <a:lvl7pPr lvl="6" algn="l">
              <a:lnSpc>
                <a:spcPct val="100000"/>
              </a:lnSpc>
              <a:spcBef>
                <a:spcPts val="0"/>
              </a:spcBef>
              <a:spcAft>
                <a:spcPts val="0"/>
              </a:spcAft>
              <a:buSzPts val="1300"/>
              <a:buNone/>
              <a:defRPr/>
            </a:lvl7pPr>
            <a:lvl8pPr lvl="7" algn="l">
              <a:lnSpc>
                <a:spcPct val="100000"/>
              </a:lnSpc>
              <a:spcBef>
                <a:spcPts val="0"/>
              </a:spcBef>
              <a:spcAft>
                <a:spcPts val="0"/>
              </a:spcAft>
              <a:buSzPts val="1300"/>
              <a:buNone/>
              <a:defRPr/>
            </a:lvl8pPr>
            <a:lvl9pPr lvl="8" algn="l">
              <a:lnSpc>
                <a:spcPct val="100000"/>
              </a:lnSpc>
              <a:spcBef>
                <a:spcPts val="0"/>
              </a:spcBef>
              <a:spcAft>
                <a:spcPts val="0"/>
              </a:spcAft>
              <a:buSzPts val="13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2.xml"/><Relationship Id="rId22" Type="http://schemas.openxmlformats.org/officeDocument/2006/relationships/slideLayout" Target="../slideLayouts/slideLayout14.xml"/><Relationship Id="rId21" Type="http://schemas.openxmlformats.org/officeDocument/2006/relationships/slideLayout" Target="../slideLayouts/slideLayout13.xml"/><Relationship Id="rId24" Type="http://schemas.openxmlformats.org/officeDocument/2006/relationships/slideLayout" Target="../slideLayouts/slideLayout16.xml"/><Relationship Id="rId23" Type="http://schemas.openxmlformats.org/officeDocument/2006/relationships/slideLayout" Target="../slideLayouts/slideLayout15.xml"/><Relationship Id="rId1" Type="http://schemas.openxmlformats.org/officeDocument/2006/relationships/image" Target="../media/image16.png"/><Relationship Id="rId2" Type="http://schemas.openxmlformats.org/officeDocument/2006/relationships/image" Target="../media/image9.png"/><Relationship Id="rId3" Type="http://schemas.openxmlformats.org/officeDocument/2006/relationships/image" Target="../media/image13.png"/><Relationship Id="rId4" Type="http://schemas.openxmlformats.org/officeDocument/2006/relationships/image" Target="../media/image14.jpg"/><Relationship Id="rId9" Type="http://schemas.openxmlformats.org/officeDocument/2006/relationships/slideLayout" Target="../slideLayouts/slideLayout1.xml"/><Relationship Id="rId26" Type="http://schemas.openxmlformats.org/officeDocument/2006/relationships/slideLayout" Target="../slideLayouts/slideLayout18.xml"/><Relationship Id="rId25" Type="http://schemas.openxmlformats.org/officeDocument/2006/relationships/slideLayout" Target="../slideLayouts/slideLayout17.xml"/><Relationship Id="rId28" Type="http://schemas.openxmlformats.org/officeDocument/2006/relationships/theme" Target="../theme/theme4.xml"/><Relationship Id="rId27" Type="http://schemas.openxmlformats.org/officeDocument/2006/relationships/slideLayout" Target="../slideLayouts/slideLayout19.xml"/><Relationship Id="rId5" Type="http://schemas.openxmlformats.org/officeDocument/2006/relationships/image" Target="../media/image18.jpg"/><Relationship Id="rId6" Type="http://schemas.openxmlformats.org/officeDocument/2006/relationships/image" Target="../media/image15.png"/><Relationship Id="rId7" Type="http://schemas.openxmlformats.org/officeDocument/2006/relationships/image" Target="../media/image7.png"/><Relationship Id="rId8" Type="http://schemas.openxmlformats.org/officeDocument/2006/relationships/image" Target="../media/image4.jpg"/><Relationship Id="rId11" Type="http://schemas.openxmlformats.org/officeDocument/2006/relationships/slideLayout" Target="../slideLayouts/slideLayout3.xml"/><Relationship Id="rId10" Type="http://schemas.openxmlformats.org/officeDocument/2006/relationships/slideLayout" Target="../slideLayouts/slideLayout2.xml"/><Relationship Id="rId13" Type="http://schemas.openxmlformats.org/officeDocument/2006/relationships/slideLayout" Target="../slideLayouts/slideLayout5.xml"/><Relationship Id="rId12" Type="http://schemas.openxmlformats.org/officeDocument/2006/relationships/slideLayout" Target="../slideLayouts/slideLayout4.xml"/><Relationship Id="rId15" Type="http://schemas.openxmlformats.org/officeDocument/2006/relationships/slideLayout" Target="../slideLayouts/slideLayout7.xml"/><Relationship Id="rId14" Type="http://schemas.openxmlformats.org/officeDocument/2006/relationships/slideLayout" Target="../slideLayouts/slideLayout6.xml"/><Relationship Id="rId17" Type="http://schemas.openxmlformats.org/officeDocument/2006/relationships/slideLayout" Target="../slideLayouts/slideLayout9.xml"/><Relationship Id="rId16" Type="http://schemas.openxmlformats.org/officeDocument/2006/relationships/slideLayout" Target="../slideLayouts/slideLayout8.xml"/><Relationship Id="rId19" Type="http://schemas.openxmlformats.org/officeDocument/2006/relationships/slideLayout" Target="../slideLayouts/slideLayout11.xml"/><Relationship Id="rId18"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4"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16"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4"/>
          <p:cNvSpPr txBox="1"/>
          <p:nvPr>
            <p:ph type="title"/>
          </p:nvPr>
        </p:nvSpPr>
        <p:spPr>
          <a:xfrm>
            <a:off x="456989" y="204472"/>
            <a:ext cx="8228700" cy="8589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9pPr>
          </a:lstStyle>
          <a:p/>
        </p:txBody>
      </p:sp>
      <p:sp>
        <p:nvSpPr>
          <p:cNvPr id="7" name="Google Shape;7;p54"/>
          <p:cNvSpPr txBox="1"/>
          <p:nvPr>
            <p:ph idx="1" type="body"/>
          </p:nvPr>
        </p:nvSpPr>
        <p:spPr>
          <a:xfrm>
            <a:off x="456989" y="1203312"/>
            <a:ext cx="8228700" cy="29832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9pPr>
          </a:lstStyle>
          <a:p/>
        </p:txBody>
      </p:sp>
      <p:sp>
        <p:nvSpPr>
          <p:cNvPr id="8" name="Google Shape;8;p54"/>
          <p:cNvSpPr txBox="1"/>
          <p:nvPr>
            <p:ph idx="10" type="dt"/>
          </p:nvPr>
        </p:nvSpPr>
        <p:spPr>
          <a:xfrm>
            <a:off x="456989" y="4685862"/>
            <a:ext cx="2130000" cy="354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300"/>
              <a:buFont typeface="Arial"/>
              <a:buNone/>
              <a:defRPr b="0" i="0" sz="1600" u="none" cap="none" strike="noStrike">
                <a:solidFill>
                  <a:srgbClr val="000000"/>
                </a:solidFill>
                <a:latin typeface="Arial"/>
                <a:ea typeface="Arial"/>
                <a:cs typeface="Arial"/>
                <a:sym typeface="Arial"/>
              </a:defRPr>
            </a:lvl9pPr>
          </a:lstStyle>
          <a:p/>
        </p:txBody>
      </p:sp>
      <p:grpSp>
        <p:nvGrpSpPr>
          <p:cNvPr id="9" name="Google Shape;9;p54"/>
          <p:cNvGrpSpPr/>
          <p:nvPr/>
        </p:nvGrpSpPr>
        <p:grpSpPr>
          <a:xfrm>
            <a:off x="2281695" y="4685862"/>
            <a:ext cx="4579287" cy="442477"/>
            <a:chOff x="2609107" y="4719110"/>
            <a:chExt cx="4579287" cy="442477"/>
          </a:xfrm>
        </p:grpSpPr>
        <p:grpSp>
          <p:nvGrpSpPr>
            <p:cNvPr id="10" name="Google Shape;10;p54"/>
            <p:cNvGrpSpPr/>
            <p:nvPr/>
          </p:nvGrpSpPr>
          <p:grpSpPr>
            <a:xfrm>
              <a:off x="2609107" y="4719110"/>
              <a:ext cx="3925853" cy="442477"/>
              <a:chOff x="0" y="0"/>
              <a:chExt cx="4344199" cy="486988"/>
            </a:xfrm>
          </p:grpSpPr>
          <p:pic>
            <p:nvPicPr>
              <p:cNvPr id="11" name="Google Shape;11;p54"/>
              <p:cNvPicPr preferRelativeResize="0"/>
              <p:nvPr/>
            </p:nvPicPr>
            <p:blipFill rotWithShape="1">
              <a:blip r:embed="rId1">
                <a:alphaModFix/>
              </a:blip>
              <a:srcRect b="0" l="0" r="0" t="0"/>
              <a:stretch/>
            </p:blipFill>
            <p:spPr>
              <a:xfrm>
                <a:off x="1431601" y="122226"/>
                <a:ext cx="923696" cy="259072"/>
              </a:xfrm>
              <a:prstGeom prst="rect">
                <a:avLst/>
              </a:prstGeom>
              <a:noFill/>
              <a:ln>
                <a:noFill/>
              </a:ln>
            </p:spPr>
          </p:pic>
          <p:pic>
            <p:nvPicPr>
              <p:cNvPr id="12" name="Google Shape;12;p54"/>
              <p:cNvPicPr preferRelativeResize="0"/>
              <p:nvPr/>
            </p:nvPicPr>
            <p:blipFill rotWithShape="1">
              <a:blip r:embed="rId2">
                <a:alphaModFix/>
              </a:blip>
              <a:srcRect b="0" l="0" r="0" t="0"/>
              <a:stretch/>
            </p:blipFill>
            <p:spPr>
              <a:xfrm>
                <a:off x="2390080" y="4152"/>
                <a:ext cx="549163" cy="469944"/>
              </a:xfrm>
              <a:prstGeom prst="rect">
                <a:avLst/>
              </a:prstGeom>
              <a:noFill/>
              <a:ln>
                <a:noFill/>
              </a:ln>
            </p:spPr>
          </p:pic>
          <p:pic>
            <p:nvPicPr>
              <p:cNvPr id="13" name="Google Shape;13;p54"/>
              <p:cNvPicPr preferRelativeResize="0"/>
              <p:nvPr/>
            </p:nvPicPr>
            <p:blipFill rotWithShape="1">
              <a:blip r:embed="rId3">
                <a:alphaModFix/>
              </a:blip>
              <a:srcRect b="0" l="0" r="0" t="0"/>
              <a:stretch/>
            </p:blipFill>
            <p:spPr>
              <a:xfrm>
                <a:off x="2929332" y="17044"/>
                <a:ext cx="978455" cy="469944"/>
              </a:xfrm>
              <a:prstGeom prst="rect">
                <a:avLst/>
              </a:prstGeom>
              <a:noFill/>
              <a:ln>
                <a:noFill/>
              </a:ln>
            </p:spPr>
          </p:pic>
          <p:pic>
            <p:nvPicPr>
              <p:cNvPr descr="Moore Foundation Logo" id="14" name="Google Shape;14;p54"/>
              <p:cNvPicPr preferRelativeResize="0"/>
              <p:nvPr/>
            </p:nvPicPr>
            <p:blipFill rotWithShape="1">
              <a:blip r:embed="rId4">
                <a:alphaModFix/>
              </a:blip>
              <a:srcRect b="0" l="0" r="0" t="0"/>
              <a:stretch/>
            </p:blipFill>
            <p:spPr>
              <a:xfrm>
                <a:off x="680422" y="109588"/>
                <a:ext cx="626305" cy="259072"/>
              </a:xfrm>
              <a:prstGeom prst="rect">
                <a:avLst/>
              </a:prstGeom>
              <a:noFill/>
              <a:ln>
                <a:noFill/>
              </a:ln>
            </p:spPr>
          </p:pic>
          <p:pic>
            <p:nvPicPr>
              <p:cNvPr id="15" name="Google Shape;15;p54"/>
              <p:cNvPicPr preferRelativeResize="0"/>
              <p:nvPr/>
            </p:nvPicPr>
            <p:blipFill rotWithShape="1">
              <a:blip r:embed="rId5">
                <a:alphaModFix/>
              </a:blip>
              <a:srcRect b="0" l="0" r="0" t="0"/>
              <a:stretch/>
            </p:blipFill>
            <p:spPr>
              <a:xfrm>
                <a:off x="0" y="56755"/>
                <a:ext cx="495981" cy="324544"/>
              </a:xfrm>
              <a:prstGeom prst="rect">
                <a:avLst/>
              </a:prstGeom>
              <a:noFill/>
              <a:ln>
                <a:noFill/>
              </a:ln>
            </p:spPr>
          </p:pic>
          <p:pic>
            <p:nvPicPr>
              <p:cNvPr descr="Icon&#10;&#10;Description automatically generated" id="16" name="Google Shape;16;p54"/>
              <p:cNvPicPr preferRelativeResize="0"/>
              <p:nvPr/>
            </p:nvPicPr>
            <p:blipFill rotWithShape="1">
              <a:blip r:embed="rId6">
                <a:alphaModFix/>
              </a:blip>
              <a:srcRect b="0" l="0" r="0" t="0"/>
              <a:stretch/>
            </p:blipFill>
            <p:spPr>
              <a:xfrm>
                <a:off x="4014341" y="0"/>
                <a:ext cx="329858" cy="438051"/>
              </a:xfrm>
              <a:prstGeom prst="rect">
                <a:avLst/>
              </a:prstGeom>
              <a:noFill/>
              <a:ln>
                <a:noFill/>
              </a:ln>
            </p:spPr>
          </p:pic>
        </p:grpSp>
        <p:pic>
          <p:nvPicPr>
            <p:cNvPr descr="starnet_logo - State Library of Ohio" id="17" name="Google Shape;17;p54"/>
            <p:cNvPicPr preferRelativeResize="0"/>
            <p:nvPr/>
          </p:nvPicPr>
          <p:blipFill rotWithShape="1">
            <a:blip r:embed="rId7">
              <a:alphaModFix/>
            </a:blip>
            <a:srcRect b="0" l="0" r="0" t="0"/>
            <a:stretch/>
          </p:blipFill>
          <p:spPr>
            <a:xfrm>
              <a:off x="6627898" y="4847681"/>
              <a:ext cx="560496" cy="200358"/>
            </a:xfrm>
            <a:prstGeom prst="rect">
              <a:avLst/>
            </a:prstGeom>
            <a:noFill/>
            <a:ln>
              <a:noFill/>
            </a:ln>
          </p:spPr>
        </p:pic>
      </p:grpSp>
      <p:pic>
        <p:nvPicPr>
          <p:cNvPr descr="Text&#10;&#10;Description automatically generated with medium confidence" id="18" name="Google Shape;18;p54"/>
          <p:cNvPicPr preferRelativeResize="0"/>
          <p:nvPr/>
        </p:nvPicPr>
        <p:blipFill rotWithShape="1">
          <a:blip r:embed="rId8">
            <a:alphaModFix/>
          </a:blip>
          <a:srcRect b="0" l="0" r="0" t="0"/>
          <a:stretch/>
        </p:blipFill>
        <p:spPr>
          <a:xfrm>
            <a:off x="7414623" y="50989"/>
            <a:ext cx="1729377" cy="11068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60" r:id="rId20"/>
    <p:sldLayoutId id="2147483661" r:id="rId21"/>
    <p:sldLayoutId id="2147483662" r:id="rId22"/>
    <p:sldLayoutId id="2147483663" r:id="rId23"/>
    <p:sldLayoutId id="2147483664" r:id="rId24"/>
    <p:sldLayoutId id="2147483665" r:id="rId25"/>
    <p:sldLayoutId id="2147483666" r:id="rId26"/>
    <p:sldLayoutId id="2147483667"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110" name="Shape 110"/>
        <p:cNvGrpSpPr/>
        <p:nvPr/>
      </p:nvGrpSpPr>
      <p:grpSpPr>
        <a:xfrm>
          <a:off x="0" y="0"/>
          <a:ext cx="0" cy="0"/>
          <a:chOff x="0" y="0"/>
          <a:chExt cx="0" cy="0"/>
        </a:xfrm>
      </p:grpSpPr>
      <p:sp>
        <p:nvSpPr>
          <p:cNvPr id="111" name="Google Shape;111;g26a2f5f528e_1_6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12" name="Google Shape;112;g26a2f5f528e_1_6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Helvetica Neue"/>
              <a:buChar char="●"/>
              <a:defRPr sz="1800">
                <a:solidFill>
                  <a:schemeClr val="lt1"/>
                </a:solidFill>
                <a:latin typeface="Helvetica Neue"/>
                <a:ea typeface="Helvetica Neue"/>
                <a:cs typeface="Helvetica Neue"/>
                <a:sym typeface="Helvetica Neue"/>
              </a:defRPr>
            </a:lvl1pPr>
            <a:lvl2pPr indent="-317500" lvl="1" marL="914400" rtl="0">
              <a:lnSpc>
                <a:spcPct val="115000"/>
              </a:lnSpc>
              <a:spcBef>
                <a:spcPts val="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2pPr>
            <a:lvl3pPr indent="-317500" lvl="2" marL="1371600" rtl="0">
              <a:lnSpc>
                <a:spcPct val="115000"/>
              </a:lnSpc>
              <a:spcBef>
                <a:spcPts val="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3pPr>
            <a:lvl4pPr indent="-317500" lvl="3" marL="1828800" rtl="0">
              <a:lnSpc>
                <a:spcPct val="115000"/>
              </a:lnSpc>
              <a:spcBef>
                <a:spcPts val="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4pPr>
            <a:lvl5pPr indent="-317500" lvl="4" marL="2286000" rtl="0">
              <a:lnSpc>
                <a:spcPct val="115000"/>
              </a:lnSpc>
              <a:spcBef>
                <a:spcPts val="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5pPr>
            <a:lvl6pPr indent="-317500" lvl="5" marL="2743200" rtl="0">
              <a:lnSpc>
                <a:spcPct val="115000"/>
              </a:lnSpc>
              <a:spcBef>
                <a:spcPts val="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6pPr>
            <a:lvl7pPr indent="-317500" lvl="6" marL="3200400" rtl="0">
              <a:lnSpc>
                <a:spcPct val="115000"/>
              </a:lnSpc>
              <a:spcBef>
                <a:spcPts val="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7pPr>
            <a:lvl8pPr indent="-317500" lvl="7" marL="3657600" rtl="0">
              <a:lnSpc>
                <a:spcPct val="115000"/>
              </a:lnSpc>
              <a:spcBef>
                <a:spcPts val="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8pPr>
            <a:lvl9pPr indent="-317500" lvl="8" marL="4114800" rtl="0">
              <a:lnSpc>
                <a:spcPct val="115000"/>
              </a:lnSpc>
              <a:spcBef>
                <a:spcPts val="0"/>
              </a:spcBef>
              <a:spcAft>
                <a:spcPts val="0"/>
              </a:spcAft>
              <a:buClr>
                <a:schemeClr val="lt1"/>
              </a:buClr>
              <a:buSzPts val="1400"/>
              <a:buFont typeface="Helvetica Neue"/>
              <a:buChar char="■"/>
              <a:defRPr>
                <a:solidFill>
                  <a:schemeClr val="lt1"/>
                </a:solidFill>
                <a:latin typeface="Helvetica Neue"/>
                <a:ea typeface="Helvetica Neue"/>
                <a:cs typeface="Helvetica Neue"/>
                <a:sym typeface="Helvetica Neue"/>
              </a:defRPr>
            </a:lvl9pPr>
          </a:lstStyle>
          <a:p/>
        </p:txBody>
      </p:sp>
      <p:sp>
        <p:nvSpPr>
          <p:cNvPr id="113" name="Google Shape;113;g26a2f5f528e_1_6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lgn="r">
              <a:buNone/>
              <a:defRPr sz="1300">
                <a:solidFill>
                  <a:schemeClr val="lt1"/>
                </a:solidFill>
                <a:latin typeface="Oswald"/>
                <a:ea typeface="Oswald"/>
                <a:cs typeface="Oswald"/>
                <a:sym typeface="Oswald"/>
              </a:defRPr>
            </a:lvl1pPr>
            <a:lvl2pPr lvl="1" rtl="0" algn="r">
              <a:buNone/>
              <a:defRPr sz="1300">
                <a:solidFill>
                  <a:schemeClr val="lt1"/>
                </a:solidFill>
                <a:latin typeface="Oswald"/>
                <a:ea typeface="Oswald"/>
                <a:cs typeface="Oswald"/>
                <a:sym typeface="Oswald"/>
              </a:defRPr>
            </a:lvl2pPr>
            <a:lvl3pPr lvl="2" rtl="0" algn="r">
              <a:buNone/>
              <a:defRPr sz="1300">
                <a:solidFill>
                  <a:schemeClr val="lt1"/>
                </a:solidFill>
                <a:latin typeface="Oswald"/>
                <a:ea typeface="Oswald"/>
                <a:cs typeface="Oswald"/>
                <a:sym typeface="Oswald"/>
              </a:defRPr>
            </a:lvl3pPr>
            <a:lvl4pPr lvl="3" rtl="0" algn="r">
              <a:buNone/>
              <a:defRPr sz="1300">
                <a:solidFill>
                  <a:schemeClr val="lt1"/>
                </a:solidFill>
                <a:latin typeface="Oswald"/>
                <a:ea typeface="Oswald"/>
                <a:cs typeface="Oswald"/>
                <a:sym typeface="Oswald"/>
              </a:defRPr>
            </a:lvl4pPr>
            <a:lvl5pPr lvl="4" rtl="0" algn="r">
              <a:buNone/>
              <a:defRPr sz="1300">
                <a:solidFill>
                  <a:schemeClr val="lt1"/>
                </a:solidFill>
                <a:latin typeface="Oswald"/>
                <a:ea typeface="Oswald"/>
                <a:cs typeface="Oswald"/>
                <a:sym typeface="Oswald"/>
              </a:defRPr>
            </a:lvl5pPr>
            <a:lvl6pPr lvl="5" rtl="0" algn="r">
              <a:buNone/>
              <a:defRPr sz="1300">
                <a:solidFill>
                  <a:schemeClr val="lt1"/>
                </a:solidFill>
                <a:latin typeface="Oswald"/>
                <a:ea typeface="Oswald"/>
                <a:cs typeface="Oswald"/>
                <a:sym typeface="Oswald"/>
              </a:defRPr>
            </a:lvl6pPr>
            <a:lvl7pPr lvl="6" rtl="0" algn="r">
              <a:buNone/>
              <a:defRPr sz="1300">
                <a:solidFill>
                  <a:schemeClr val="lt1"/>
                </a:solidFill>
                <a:latin typeface="Oswald"/>
                <a:ea typeface="Oswald"/>
                <a:cs typeface="Oswald"/>
                <a:sym typeface="Oswald"/>
              </a:defRPr>
            </a:lvl7pPr>
            <a:lvl8pPr lvl="7" rtl="0" algn="r">
              <a:buNone/>
              <a:defRPr sz="1300">
                <a:solidFill>
                  <a:schemeClr val="lt1"/>
                </a:solidFill>
                <a:latin typeface="Oswald"/>
                <a:ea typeface="Oswald"/>
                <a:cs typeface="Oswald"/>
                <a:sym typeface="Oswald"/>
              </a:defRPr>
            </a:lvl8pPr>
            <a:lvl9pPr lvl="8" rtl="0" algn="r">
              <a:buNone/>
              <a:defRPr sz="1300">
                <a:solidFill>
                  <a:schemeClr val="lt1"/>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g26a2f5f603d_1_9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61" name="Google Shape;161;g26a2f5f603d_1_9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Helvetica Neue"/>
                <a:ea typeface="Helvetica Neue"/>
                <a:cs typeface="Helvetica Neue"/>
                <a:sym typeface="Helvetica Neue"/>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Helvetica Neue"/>
                <a:ea typeface="Helvetica Neue"/>
                <a:cs typeface="Helvetica Neue"/>
                <a:sym typeface="Helvetica Neue"/>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Helvetica Neue"/>
                <a:ea typeface="Helvetica Neue"/>
                <a:cs typeface="Helvetica Neue"/>
                <a:sym typeface="Helvetica Neue"/>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62" name="Google Shape;162;g26a2f5f603d_1_9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63" name="Google Shape;163;g26a2f5f603d_1_9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64" name="Google Shape;164;g26a2f5f603d_1_9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44" name="Shape 244"/>
        <p:cNvGrpSpPr/>
        <p:nvPr/>
      </p:nvGrpSpPr>
      <p:grpSpPr>
        <a:xfrm>
          <a:off x="0" y="0"/>
          <a:ext cx="0" cy="0"/>
          <a:chOff x="0" y="0"/>
          <a:chExt cx="0" cy="0"/>
        </a:xfrm>
      </p:grpSpPr>
      <p:sp>
        <p:nvSpPr>
          <p:cNvPr id="245" name="Google Shape;245;g26a2f5f603d_1_3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46" name="Google Shape;246;g26a2f5f603d_1_3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47" name="Google Shape;247;g26a2f5f603d_1_3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2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scistarter.org/add-event" TargetMode="External"/><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9.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1.jpg"/><Relationship Id="rId4" Type="http://schemas.openxmlformats.org/officeDocument/2006/relationships/image" Target="../media/image47.png"/><Relationship Id="rId5" Type="http://schemas.openxmlformats.org/officeDocument/2006/relationships/image" Target="../media/image4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43.png"/><Relationship Id="rId5" Type="http://schemas.openxmlformats.org/officeDocument/2006/relationships/hyperlink" Target="https://scistarter.org/library-training" TargetMode="External"/><Relationship Id="rId6"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 Id="rId3"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61.png"/><Relationship Id="rId5" Type="http://schemas.openxmlformats.org/officeDocument/2006/relationships/image" Target="../media/image49.png"/><Relationship Id="rId6" Type="http://schemas.openxmlformats.org/officeDocument/2006/relationships/image" Target="../media/image56.png"/><Relationship Id="rId7" Type="http://schemas.openxmlformats.org/officeDocument/2006/relationships/image" Target="../media/image53.png"/><Relationship Id="rId8"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hyperlink" Target="https://eclipsesoundscapes.org/observer/" TargetMode="External"/><Relationship Id="rId4" Type="http://schemas.openxmlformats.org/officeDocument/2006/relationships/hyperlink" Target="https://eclipsesoundscapes.org/observer-form-preview/" TargetMode="External"/><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9.xml"/><Relationship Id="rId3" Type="http://schemas.openxmlformats.org/officeDocument/2006/relationships/hyperlink" Target="https://docs.google.com/presentation/d/1isqHbxFTPKWP8oumfu1Q57aUYtTbhxbi/edit#slide=id.p1" TargetMode="External"/><Relationship Id="rId4" Type="http://schemas.openxmlformats.org/officeDocument/2006/relationships/hyperlink" Target="https://media.scistarter.org/curated/2022-10-21/Foundations_of_Citizen_Science_-_training_guide_-_June_2022.pdf" TargetMode="External"/><Relationship Id="rId9" Type="http://schemas.openxmlformats.org/officeDocument/2006/relationships/image" Target="../media/image52.png"/><Relationship Id="rId5" Type="http://schemas.openxmlformats.org/officeDocument/2006/relationships/hyperlink" Target="http://scistarter.org" TargetMode="External"/><Relationship Id="rId6" Type="http://schemas.openxmlformats.org/officeDocument/2006/relationships/hyperlink" Target="https://scistarter.org/eclipse-soundscapes" TargetMode="External"/><Relationship Id="rId7" Type="http://schemas.openxmlformats.org/officeDocument/2006/relationships/hyperlink" Target="https://eclipsesoundscapes.org/" TargetMode="External"/><Relationship Id="rId8" Type="http://schemas.openxmlformats.org/officeDocument/2006/relationships/hyperlink" Target="https://eclipsesoundscapes.org/observer/" TargetMode="External"/><Relationship Id="rId11" Type="http://schemas.openxmlformats.org/officeDocument/2006/relationships/image" Target="../media/image55.png"/><Relationship Id="rId10"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0.xml"/><Relationship Id="rId3" Type="http://schemas.openxmlformats.org/officeDocument/2006/relationships/hyperlink" Target="https://observer.globe.gov/toolkit/eclipse-toolkit" TargetMode="Externa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 Id="rId3" Type="http://schemas.openxmlformats.org/officeDocument/2006/relationships/image" Target="../media/image59.jpg"/><Relationship Id="rId4" Type="http://schemas.openxmlformats.org/officeDocument/2006/relationships/image" Target="../media/image58.jpg"/><Relationship Id="rId5" Type="http://schemas.openxmlformats.org/officeDocument/2006/relationships/image" Target="../media/image68.png"/><Relationship Id="rId6" Type="http://schemas.openxmlformats.org/officeDocument/2006/relationships/image" Target="../media/image6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2.xml"/><Relationship Id="rId3"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3.xml"/><Relationship Id="rId3" Type="http://schemas.openxmlformats.org/officeDocument/2006/relationships/image" Target="../media/image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 Id="rId3" Type="http://schemas.openxmlformats.org/officeDocument/2006/relationships/hyperlink" Target="https://science.nasa.gov/sun/helio-big-year/" TargetMode="External"/><Relationship Id="rId4" Type="http://schemas.openxmlformats.org/officeDocument/2006/relationships/hyperlink" Target="https://clearinghouse.starnetlibraries.org/180-solar-eclipse-activities-for-librarie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5.xml"/><Relationship Id="rId3"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6.xml"/><Relationship Id="rId3" Type="http://schemas.openxmlformats.org/officeDocument/2006/relationships/image" Target="../media/image7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7.xml"/><Relationship Id="rId3" Type="http://schemas.openxmlformats.org/officeDocument/2006/relationships/hyperlink" Target="https://www.starnetlibraries.org/development/webinar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38.png"/><Relationship Id="rId6"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s://www.youtube.com/playlist?list=PLvQkYyArNCy1LlkxfGGE2PNBRKbIC9GoW"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community.starnetlibraries.org/groups/eclipse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clearinghouse.starnetlibraries.org/180-solar-eclipse-activities-for-libraries" TargetMode="External"/><Relationship Id="rId4" Type="http://schemas.openxmlformats.org/officeDocument/2006/relationships/hyperlink" Target="https://www.youtube.com/@STARNetlibraries" TargetMode="External"/><Relationship Id="rId9" Type="http://schemas.openxmlformats.org/officeDocument/2006/relationships/hyperlink" Target="https://community.starnetlibraries.org/get-started-with-seal/" TargetMode="External"/><Relationship Id="rId5" Type="http://schemas.openxmlformats.org/officeDocument/2006/relationships/hyperlink" Target="https://www.youtube.com/playlist?list=PLvQkYyArNCy15gLuieVkBiCpTx_Vl3jRc" TargetMode="External"/><Relationship Id="rId6" Type="http://schemas.openxmlformats.org/officeDocument/2006/relationships/hyperlink" Target="https://www.youtube.com/playlist?list=PLvQkYyArNCy1Q2extsbKvke0U4yiwcOmz" TargetMode="External"/><Relationship Id="rId7" Type="http://schemas.openxmlformats.org/officeDocument/2006/relationships/hyperlink" Target="https://community.starnetlibraries.org/blogs/" TargetMode="External"/><Relationship Id="rId8" Type="http://schemas.openxmlformats.org/officeDocument/2006/relationships/hyperlink" Target="https://community.starnetlibraries.org/bilingual-english-spanish-solar-eclipse-resources-link-bank/" TargetMode="External"/><Relationship Id="rId11" Type="http://schemas.openxmlformats.org/officeDocument/2006/relationships/hyperlink" Target="https://community.starnetlibraries.org/portal-to-the-past-make-your-own-eclipse-history-exhibit/" TargetMode="External"/><Relationship Id="rId10" Type="http://schemas.openxmlformats.org/officeDocument/2006/relationships/hyperlink" Target="https://community.starnetlibraries.org/explaining-eclipses-for-little-kid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scistarter.org/citizen-scienc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1fbb3822cae_0_136"/>
          <p:cNvSpPr txBox="1"/>
          <p:nvPr/>
        </p:nvSpPr>
        <p:spPr>
          <a:xfrm>
            <a:off x="632300" y="2058700"/>
            <a:ext cx="7622700" cy="23523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dk1"/>
              </a:buClr>
              <a:buSzPts val="1100"/>
              <a:buFont typeface="Arial"/>
              <a:buNone/>
            </a:pPr>
            <a:r>
              <a:rPr lang="en" sz="2700">
                <a:solidFill>
                  <a:srgbClr val="888888"/>
                </a:solidFill>
                <a:latin typeface="Arial Black"/>
                <a:ea typeface="Arial Black"/>
                <a:cs typeface="Arial Black"/>
                <a:sym typeface="Arial Black"/>
              </a:rPr>
              <a:t>Citizen Science and the Solar Eclipse: Harness the Power of Your Community!</a:t>
            </a:r>
            <a:endParaRPr sz="2700">
              <a:solidFill>
                <a:srgbClr val="888888"/>
              </a:solidFill>
              <a:latin typeface="Arial Black"/>
              <a:ea typeface="Arial Black"/>
              <a:cs typeface="Arial Black"/>
              <a:sym typeface="Arial Black"/>
            </a:endParaRPr>
          </a:p>
        </p:txBody>
      </p:sp>
      <p:pic>
        <p:nvPicPr>
          <p:cNvPr descr="Bug under magnifying glass with solid fill" id="320" name="Google Shape;320;g1fbb3822cae_0_136"/>
          <p:cNvPicPr preferRelativeResize="0"/>
          <p:nvPr/>
        </p:nvPicPr>
        <p:blipFill rotWithShape="1">
          <a:blip r:embed="rId3">
            <a:alphaModFix/>
          </a:blip>
          <a:srcRect b="0" l="0" r="0" t="0"/>
          <a:stretch/>
        </p:blipFill>
        <p:spPr>
          <a:xfrm>
            <a:off x="1003663" y="1980656"/>
            <a:ext cx="1234440" cy="1234440"/>
          </a:xfrm>
          <a:prstGeom prst="rect">
            <a:avLst/>
          </a:prstGeom>
          <a:noFill/>
          <a:ln>
            <a:noFill/>
          </a:ln>
        </p:spPr>
      </p:pic>
      <p:pic>
        <p:nvPicPr>
          <p:cNvPr descr="Books on shelf with solid fill" id="321" name="Google Shape;321;g1fbb3822cae_0_136"/>
          <p:cNvPicPr preferRelativeResize="0"/>
          <p:nvPr/>
        </p:nvPicPr>
        <p:blipFill rotWithShape="1">
          <a:blip r:embed="rId4">
            <a:alphaModFix/>
          </a:blip>
          <a:srcRect b="0" l="0" r="0" t="0"/>
          <a:stretch/>
        </p:blipFill>
        <p:spPr>
          <a:xfrm>
            <a:off x="173083" y="1363598"/>
            <a:ext cx="1447800" cy="1447800"/>
          </a:xfrm>
          <a:prstGeom prst="rect">
            <a:avLst/>
          </a:prstGeom>
          <a:noFill/>
          <a:ln>
            <a:noFill/>
          </a:ln>
        </p:spPr>
      </p:pic>
      <p:pic>
        <p:nvPicPr>
          <p:cNvPr id="322" name="Google Shape;322;g1fbb3822cae_0_136"/>
          <p:cNvPicPr preferRelativeResize="0"/>
          <p:nvPr/>
        </p:nvPicPr>
        <p:blipFill rotWithShape="1">
          <a:blip r:embed="rId5">
            <a:alphaModFix/>
          </a:blip>
          <a:srcRect b="0" l="0" r="0" t="0"/>
          <a:stretch/>
        </p:blipFill>
        <p:spPr>
          <a:xfrm>
            <a:off x="-2600" y="-12"/>
            <a:ext cx="9144000" cy="31638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1ed3a24750e_0_0"/>
          <p:cNvSpPr txBox="1"/>
          <p:nvPr>
            <p:ph type="title"/>
          </p:nvPr>
        </p:nvSpPr>
        <p:spPr>
          <a:xfrm>
            <a:off x="456989" y="204472"/>
            <a:ext cx="8228700" cy="8589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300"/>
              <a:buNone/>
            </a:pPr>
            <a:r>
              <a:rPr lang="en" sz="2700">
                <a:latin typeface="Arial Black"/>
                <a:ea typeface="Arial Black"/>
                <a:cs typeface="Arial Black"/>
                <a:sym typeface="Arial Black"/>
              </a:rPr>
              <a:t>What counts as an act of science?</a:t>
            </a:r>
            <a:endParaRPr sz="2700">
              <a:latin typeface="Arial Black"/>
              <a:ea typeface="Arial Black"/>
              <a:cs typeface="Arial Black"/>
              <a:sym typeface="Arial Black"/>
            </a:endParaRPr>
          </a:p>
        </p:txBody>
      </p:sp>
      <p:sp>
        <p:nvSpPr>
          <p:cNvPr id="389" name="Google Shape;389;g1ed3a24750e_0_0"/>
          <p:cNvSpPr txBox="1"/>
          <p:nvPr>
            <p:ph idx="1" type="body"/>
          </p:nvPr>
        </p:nvSpPr>
        <p:spPr>
          <a:xfrm>
            <a:off x="457000" y="1203300"/>
            <a:ext cx="4195500" cy="2983200"/>
          </a:xfrm>
          <a:prstGeom prst="rect">
            <a:avLst/>
          </a:prstGeom>
          <a:noFill/>
          <a:ln>
            <a:noFill/>
          </a:ln>
        </p:spPr>
        <p:txBody>
          <a:bodyPr anchorCtr="0" anchor="t" bIns="0" lIns="0" spcFirstLastPara="1" rIns="0" wrap="square" tIns="0">
            <a:noAutofit/>
          </a:bodyPr>
          <a:lstStyle/>
          <a:p>
            <a:pPr indent="-352425" lvl="0" marL="457200" rtl="0" algn="l">
              <a:lnSpc>
                <a:spcPct val="100000"/>
              </a:lnSpc>
              <a:spcBef>
                <a:spcPts val="0"/>
              </a:spcBef>
              <a:spcAft>
                <a:spcPts val="0"/>
              </a:spcAft>
              <a:buClr>
                <a:srgbClr val="333333"/>
              </a:buClr>
              <a:buSzPts val="1950"/>
              <a:buChar char="●"/>
            </a:pPr>
            <a:r>
              <a:rPr lang="en" sz="1950">
                <a:solidFill>
                  <a:srgbClr val="333333"/>
                </a:solidFill>
                <a:highlight>
                  <a:srgbClr val="FFFFFF"/>
                </a:highlight>
              </a:rPr>
              <a:t>Attend or host an online or in-person event</a:t>
            </a:r>
            <a:endParaRPr sz="1950">
              <a:solidFill>
                <a:srgbClr val="333333"/>
              </a:solidFill>
              <a:highlight>
                <a:srgbClr val="FFFFFF"/>
              </a:highlight>
            </a:endParaRPr>
          </a:p>
          <a:p>
            <a:pPr indent="-352425" lvl="0" marL="457200" rtl="0" algn="l">
              <a:lnSpc>
                <a:spcPct val="100000"/>
              </a:lnSpc>
              <a:spcBef>
                <a:spcPts val="0"/>
              </a:spcBef>
              <a:spcAft>
                <a:spcPts val="0"/>
              </a:spcAft>
              <a:buClr>
                <a:srgbClr val="333333"/>
              </a:buClr>
              <a:buSzPts val="1950"/>
              <a:buChar char="●"/>
            </a:pPr>
            <a:r>
              <a:rPr lang="en" sz="1950">
                <a:solidFill>
                  <a:srgbClr val="333333"/>
                </a:solidFill>
                <a:highlight>
                  <a:srgbClr val="FFFFFF"/>
                </a:highlight>
              </a:rPr>
              <a:t>Join a project to play games that accelerate medical research</a:t>
            </a:r>
            <a:endParaRPr sz="1950">
              <a:solidFill>
                <a:srgbClr val="333333"/>
              </a:solidFill>
              <a:highlight>
                <a:srgbClr val="FFFFFF"/>
              </a:highlight>
            </a:endParaRPr>
          </a:p>
          <a:p>
            <a:pPr indent="-352425" lvl="0" marL="457200" rtl="0" algn="l">
              <a:lnSpc>
                <a:spcPct val="100000"/>
              </a:lnSpc>
              <a:spcBef>
                <a:spcPts val="0"/>
              </a:spcBef>
              <a:spcAft>
                <a:spcPts val="0"/>
              </a:spcAft>
              <a:buClr>
                <a:srgbClr val="333333"/>
              </a:buClr>
              <a:buSzPts val="1950"/>
              <a:buChar char="●"/>
            </a:pPr>
            <a:r>
              <a:rPr lang="en" sz="1950">
                <a:solidFill>
                  <a:srgbClr val="333333"/>
                </a:solidFill>
                <a:highlight>
                  <a:srgbClr val="FFFFFF"/>
                </a:highlight>
              </a:rPr>
              <a:t>Analyze online images to help make discoveries</a:t>
            </a:r>
            <a:endParaRPr sz="1950">
              <a:solidFill>
                <a:srgbClr val="333333"/>
              </a:solidFill>
              <a:highlight>
                <a:srgbClr val="FFFFFF"/>
              </a:highlight>
            </a:endParaRPr>
          </a:p>
          <a:p>
            <a:pPr indent="-352425" lvl="0" marL="457200" rtl="0" algn="l">
              <a:lnSpc>
                <a:spcPct val="100000"/>
              </a:lnSpc>
              <a:spcBef>
                <a:spcPts val="0"/>
              </a:spcBef>
              <a:spcAft>
                <a:spcPts val="0"/>
              </a:spcAft>
              <a:buClr>
                <a:srgbClr val="333333"/>
              </a:buClr>
              <a:buSzPts val="1950"/>
              <a:buChar char="●"/>
            </a:pPr>
            <a:r>
              <a:rPr lang="en" sz="1950">
                <a:solidFill>
                  <a:srgbClr val="333333"/>
                </a:solidFill>
                <a:highlight>
                  <a:srgbClr val="FFFFFF"/>
                </a:highlight>
              </a:rPr>
              <a:t>Share pictures of nature to help scientists spot biodiversity trends</a:t>
            </a:r>
            <a:endParaRPr sz="1950">
              <a:solidFill>
                <a:srgbClr val="333333"/>
              </a:solidFill>
              <a:highlight>
                <a:srgbClr val="FFFFFF"/>
              </a:highlight>
            </a:endParaRPr>
          </a:p>
          <a:p>
            <a:pPr indent="-352425" lvl="0" marL="457200" rtl="0" algn="l">
              <a:lnSpc>
                <a:spcPct val="100000"/>
              </a:lnSpc>
              <a:spcBef>
                <a:spcPts val="0"/>
              </a:spcBef>
              <a:spcAft>
                <a:spcPts val="0"/>
              </a:spcAft>
              <a:buClr>
                <a:srgbClr val="333333"/>
              </a:buClr>
              <a:buSzPts val="1950"/>
              <a:buChar char="●"/>
            </a:pPr>
            <a:r>
              <a:rPr lang="en" sz="1950">
                <a:solidFill>
                  <a:srgbClr val="333333"/>
                </a:solidFill>
                <a:highlight>
                  <a:srgbClr val="FFFFFF"/>
                </a:highlight>
              </a:rPr>
              <a:t>Use your smartphone to monitor your environment</a:t>
            </a:r>
            <a:endParaRPr sz="2200"/>
          </a:p>
        </p:txBody>
      </p:sp>
      <p:pic>
        <p:nvPicPr>
          <p:cNvPr id="390" name="Google Shape;390;g1ed3a24750e_0_0"/>
          <p:cNvPicPr preferRelativeResize="0"/>
          <p:nvPr/>
        </p:nvPicPr>
        <p:blipFill rotWithShape="1">
          <a:blip r:embed="rId3">
            <a:alphaModFix/>
          </a:blip>
          <a:srcRect b="0" l="0" r="0" t="0"/>
          <a:stretch/>
        </p:blipFill>
        <p:spPr>
          <a:xfrm>
            <a:off x="4804900" y="1215772"/>
            <a:ext cx="4186701" cy="27945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1ed3a24750e_0_11"/>
          <p:cNvSpPr txBox="1"/>
          <p:nvPr>
            <p:ph type="title"/>
          </p:nvPr>
        </p:nvSpPr>
        <p:spPr>
          <a:xfrm>
            <a:off x="456989" y="204472"/>
            <a:ext cx="8228700" cy="8589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300"/>
              <a:buNone/>
            </a:pPr>
            <a:r>
              <a:rPr lang="en" sz="2700">
                <a:latin typeface="Arial Black"/>
                <a:ea typeface="Arial Black"/>
                <a:cs typeface="Arial Black"/>
                <a:sym typeface="Arial Black"/>
              </a:rPr>
              <a:t>Sign up to participate!</a:t>
            </a:r>
            <a:endParaRPr sz="2700">
              <a:latin typeface="Arial Black"/>
              <a:ea typeface="Arial Black"/>
              <a:cs typeface="Arial Black"/>
              <a:sym typeface="Arial Black"/>
            </a:endParaRPr>
          </a:p>
        </p:txBody>
      </p:sp>
      <p:sp>
        <p:nvSpPr>
          <p:cNvPr id="396" name="Google Shape;396;g1ed3a24750e_0_11"/>
          <p:cNvSpPr txBox="1"/>
          <p:nvPr>
            <p:ph idx="1" type="body"/>
          </p:nvPr>
        </p:nvSpPr>
        <p:spPr>
          <a:xfrm>
            <a:off x="376500" y="1080150"/>
            <a:ext cx="4335600" cy="3021300"/>
          </a:xfrm>
          <a:prstGeom prst="rect">
            <a:avLst/>
          </a:prstGeom>
          <a:noFill/>
          <a:ln>
            <a:noFill/>
          </a:ln>
        </p:spPr>
        <p:txBody>
          <a:bodyPr anchorCtr="0" anchor="t" bIns="0" lIns="0" spcFirstLastPara="1" rIns="0" wrap="square" tIns="0">
            <a:noAutofit/>
          </a:bodyPr>
          <a:lstStyle/>
          <a:p>
            <a:pPr indent="0" lvl="0" marL="457200" rtl="0" algn="l">
              <a:lnSpc>
                <a:spcPct val="115000"/>
              </a:lnSpc>
              <a:spcBef>
                <a:spcPts val="0"/>
              </a:spcBef>
              <a:spcAft>
                <a:spcPts val="0"/>
              </a:spcAft>
              <a:buSzPts val="1300"/>
              <a:buNone/>
            </a:pPr>
            <a:r>
              <a:t/>
            </a:r>
            <a:endParaRPr sz="1350">
              <a:solidFill>
                <a:srgbClr val="47A8D4"/>
              </a:solidFill>
              <a:highlight>
                <a:srgbClr val="FFFFFF"/>
              </a:highlight>
            </a:endParaRPr>
          </a:p>
          <a:p>
            <a:pPr indent="-314325" lvl="0" marL="457200" rtl="0" algn="l">
              <a:lnSpc>
                <a:spcPct val="115000"/>
              </a:lnSpc>
              <a:spcBef>
                <a:spcPts val="0"/>
              </a:spcBef>
              <a:spcAft>
                <a:spcPts val="0"/>
              </a:spcAft>
              <a:buClr>
                <a:srgbClr val="333333"/>
              </a:buClr>
              <a:buSzPts val="1350"/>
              <a:buFont typeface="Arial"/>
              <a:buChar char="●"/>
            </a:pPr>
            <a:r>
              <a:rPr b="1" lang="en" sz="1350">
                <a:solidFill>
                  <a:srgbClr val="333333"/>
                </a:solidFill>
                <a:highlight>
                  <a:srgbClr val="FFFFFF"/>
                </a:highlight>
              </a:rPr>
              <a:t>For Participants</a:t>
            </a:r>
            <a:r>
              <a:rPr lang="en" sz="1350">
                <a:solidFill>
                  <a:srgbClr val="333333"/>
                </a:solidFill>
                <a:highlight>
                  <a:srgbClr val="FFFFFF"/>
                </a:highlight>
              </a:rPr>
              <a:t> - Participate in at least one citizen science project or event on SciStarter.org between April 1 - April 30, 2024</a:t>
            </a:r>
            <a:endParaRPr sz="1350">
              <a:solidFill>
                <a:srgbClr val="333333"/>
              </a:solidFill>
              <a:highlight>
                <a:srgbClr val="FFFFFF"/>
              </a:highlight>
            </a:endParaRPr>
          </a:p>
          <a:p>
            <a:pPr indent="-314325" lvl="0" marL="457200" rtl="0" algn="l">
              <a:lnSpc>
                <a:spcPct val="115000"/>
              </a:lnSpc>
              <a:spcBef>
                <a:spcPts val="0"/>
              </a:spcBef>
              <a:spcAft>
                <a:spcPts val="0"/>
              </a:spcAft>
              <a:buClr>
                <a:srgbClr val="333333"/>
              </a:buClr>
              <a:buSzPts val="1350"/>
              <a:buFont typeface="Arial"/>
              <a:buChar char="●"/>
            </a:pPr>
            <a:r>
              <a:rPr b="1" lang="en" sz="1350">
                <a:solidFill>
                  <a:srgbClr val="333333"/>
                </a:solidFill>
                <a:highlight>
                  <a:srgbClr val="FFFFFF"/>
                </a:highlight>
              </a:rPr>
              <a:t>For Event Hosts and Organizations</a:t>
            </a:r>
            <a:r>
              <a:rPr lang="en" sz="1350">
                <a:solidFill>
                  <a:srgbClr val="333333"/>
                </a:solidFill>
                <a:highlight>
                  <a:srgbClr val="FFFFFF"/>
                </a:highlight>
              </a:rPr>
              <a:t> - Host and promote an event or program in April and add the event/program to </a:t>
            </a:r>
            <a:r>
              <a:rPr lang="en" sz="1350">
                <a:solidFill>
                  <a:srgbClr val="47A8D4"/>
                </a:solidFill>
                <a:highlight>
                  <a:srgbClr val="FFFFFF"/>
                </a:highlight>
                <a:uFill>
                  <a:noFill/>
                </a:uFill>
                <a:hlinkClick r:id="rId3">
                  <a:extLst>
                    <a:ext uri="{A12FA001-AC4F-418D-AE19-62706E023703}">
                      <ahyp:hlinkClr val="tx"/>
                    </a:ext>
                  </a:extLst>
                </a:hlinkClick>
              </a:rPr>
              <a:t>SciStarter.org/add-event</a:t>
            </a:r>
            <a:endParaRPr sz="1350">
              <a:solidFill>
                <a:srgbClr val="47A8D4"/>
              </a:solidFill>
              <a:highlight>
                <a:srgbClr val="FFFFFF"/>
              </a:highlight>
            </a:endParaRPr>
          </a:p>
          <a:p>
            <a:pPr indent="-314325" lvl="0" marL="457200" rtl="0" algn="l">
              <a:lnSpc>
                <a:spcPct val="115000"/>
              </a:lnSpc>
              <a:spcBef>
                <a:spcPts val="0"/>
              </a:spcBef>
              <a:spcAft>
                <a:spcPts val="0"/>
              </a:spcAft>
              <a:buClr>
                <a:srgbClr val="333333"/>
              </a:buClr>
              <a:buSzPts val="1350"/>
              <a:buFont typeface="Arial"/>
              <a:buChar char="●"/>
            </a:pPr>
            <a:r>
              <a:rPr b="1" lang="en" sz="1350">
                <a:solidFill>
                  <a:srgbClr val="333333"/>
                </a:solidFill>
                <a:highlight>
                  <a:srgbClr val="FFFFFF"/>
                </a:highlight>
              </a:rPr>
              <a:t>Reply to our survey</a:t>
            </a:r>
            <a:r>
              <a:rPr lang="en" sz="1350">
                <a:solidFill>
                  <a:srgbClr val="333333"/>
                </a:solidFill>
                <a:highlight>
                  <a:srgbClr val="FFFFFF"/>
                </a:highlight>
              </a:rPr>
              <a:t>, by May 15, 2024, with the estimated # of Acts of Science you/your community performed and name(s) to appear on the CitizenScienceMonth.org website and on your digital certificate for helping us reach One Million Acts of Science!</a:t>
            </a:r>
            <a:endParaRPr sz="1350">
              <a:solidFill>
                <a:srgbClr val="333333"/>
              </a:solidFill>
              <a:highlight>
                <a:srgbClr val="FFFFFF"/>
              </a:highlight>
            </a:endParaRPr>
          </a:p>
          <a:p>
            <a:pPr indent="0" lvl="0" marL="457200" rtl="0" algn="l">
              <a:lnSpc>
                <a:spcPct val="100000"/>
              </a:lnSpc>
              <a:spcBef>
                <a:spcPts val="0"/>
              </a:spcBef>
              <a:spcAft>
                <a:spcPts val="0"/>
              </a:spcAft>
              <a:buSzPts val="1300"/>
              <a:buNone/>
            </a:pPr>
            <a:r>
              <a:t/>
            </a:r>
            <a:endParaRPr sz="1950">
              <a:solidFill>
                <a:srgbClr val="333333"/>
              </a:solidFill>
              <a:highlight>
                <a:srgbClr val="FFFFFF"/>
              </a:highlight>
            </a:endParaRPr>
          </a:p>
        </p:txBody>
      </p:sp>
      <p:pic>
        <p:nvPicPr>
          <p:cNvPr id="397" name="Google Shape;397;g1ed3a24750e_0_11"/>
          <p:cNvPicPr preferRelativeResize="0"/>
          <p:nvPr/>
        </p:nvPicPr>
        <p:blipFill rotWithShape="1">
          <a:blip r:embed="rId4">
            <a:alphaModFix/>
          </a:blip>
          <a:srcRect b="0" l="0" r="0" t="0"/>
          <a:stretch/>
        </p:blipFill>
        <p:spPr>
          <a:xfrm>
            <a:off x="4864500" y="1215772"/>
            <a:ext cx="4127099" cy="275475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1fbb3822cae_0_308"/>
          <p:cNvSpPr txBox="1"/>
          <p:nvPr/>
        </p:nvSpPr>
        <p:spPr>
          <a:xfrm>
            <a:off x="158223" y="251206"/>
            <a:ext cx="7728600" cy="4155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rgbClr val="000000"/>
              </a:buClr>
              <a:buSzPts val="1100"/>
              <a:buFont typeface="Arial"/>
              <a:buNone/>
            </a:pPr>
            <a:r>
              <a:rPr b="0" i="0" lang="en" sz="2500" u="none" cap="none" strike="noStrike">
                <a:solidFill>
                  <a:schemeClr val="dk1"/>
                </a:solidFill>
                <a:latin typeface="Arial Black"/>
                <a:ea typeface="Arial Black"/>
                <a:cs typeface="Arial Black"/>
                <a:sym typeface="Arial Black"/>
              </a:rPr>
              <a:t>Planning for Citizen Science Month</a:t>
            </a:r>
            <a:endParaRPr b="0" i="0" sz="2000" u="none" cap="none" strike="noStrike">
              <a:solidFill>
                <a:schemeClr val="dk1"/>
              </a:solidFill>
              <a:latin typeface="Arial Black"/>
              <a:ea typeface="Arial Black"/>
              <a:cs typeface="Arial Black"/>
              <a:sym typeface="Arial Black"/>
            </a:endParaRPr>
          </a:p>
        </p:txBody>
      </p:sp>
      <p:pic>
        <p:nvPicPr>
          <p:cNvPr id="403" name="Google Shape;403;g1fbb3822cae_0_308"/>
          <p:cNvPicPr preferRelativeResize="0"/>
          <p:nvPr/>
        </p:nvPicPr>
        <p:blipFill rotWithShape="1">
          <a:blip r:embed="rId3">
            <a:alphaModFix/>
          </a:blip>
          <a:srcRect b="0" l="0" r="41455" t="0"/>
          <a:stretch/>
        </p:blipFill>
        <p:spPr>
          <a:xfrm>
            <a:off x="4440650" y="1025450"/>
            <a:ext cx="3299300" cy="2168350"/>
          </a:xfrm>
          <a:prstGeom prst="rect">
            <a:avLst/>
          </a:prstGeom>
          <a:noFill/>
          <a:ln>
            <a:noFill/>
          </a:ln>
          <a:effectLst>
            <a:outerShdw blurRad="57150" rotWithShape="0" algn="bl" dir="5400000" dist="19050">
              <a:srgbClr val="000000">
                <a:alpha val="49019"/>
              </a:srgbClr>
            </a:outerShdw>
          </a:effectLst>
        </p:spPr>
      </p:pic>
      <p:pic>
        <p:nvPicPr>
          <p:cNvPr id="404" name="Google Shape;404;g1fbb3822cae_0_308"/>
          <p:cNvPicPr preferRelativeResize="0"/>
          <p:nvPr/>
        </p:nvPicPr>
        <p:blipFill rotWithShape="1">
          <a:blip r:embed="rId4">
            <a:alphaModFix/>
          </a:blip>
          <a:srcRect b="-33544" l="0" r="-33544" t="0"/>
          <a:stretch/>
        </p:blipFill>
        <p:spPr>
          <a:xfrm>
            <a:off x="882751" y="1025455"/>
            <a:ext cx="4333199" cy="2894425"/>
          </a:xfrm>
          <a:prstGeom prst="rect">
            <a:avLst/>
          </a:prstGeom>
          <a:noFill/>
          <a:ln>
            <a:noFill/>
          </a:ln>
          <a:effectLst>
            <a:outerShdw blurRad="292100" rotWithShape="0" algn="tl" dir="2700000" dist="139700">
              <a:srgbClr val="333333">
                <a:alpha val="63921"/>
              </a:srgbClr>
            </a:outerShdw>
          </a:effectLst>
        </p:spPr>
      </p:pic>
      <p:sp>
        <p:nvSpPr>
          <p:cNvPr id="405" name="Google Shape;405;g1fbb3822cae_0_308"/>
          <p:cNvSpPr/>
          <p:nvPr/>
        </p:nvSpPr>
        <p:spPr>
          <a:xfrm>
            <a:off x="2995075" y="3484025"/>
            <a:ext cx="2268000" cy="1023000"/>
          </a:xfrm>
          <a:prstGeom prst="chevron">
            <a:avLst>
              <a:gd fmla="val 50000" name="adj"/>
            </a:avLst>
          </a:prstGeom>
          <a:solidFill>
            <a:srgbClr val="E3743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lt1"/>
                </a:solidFill>
                <a:latin typeface="Arial Black"/>
                <a:ea typeface="Arial Black"/>
                <a:cs typeface="Arial Black"/>
                <a:sym typeface="Arial Black"/>
              </a:rPr>
              <a:t>Plan</a:t>
            </a:r>
            <a:endParaRPr b="0" i="0" sz="1300" u="none" cap="none" strike="noStrike">
              <a:solidFill>
                <a:schemeClr val="lt1"/>
              </a:solidFill>
              <a:latin typeface="Arial Black"/>
              <a:ea typeface="Arial Black"/>
              <a:cs typeface="Arial Black"/>
              <a:sym typeface="Arial Black"/>
            </a:endParaRPr>
          </a:p>
        </p:txBody>
      </p:sp>
      <p:sp>
        <p:nvSpPr>
          <p:cNvPr id="406" name="Google Shape;406;g1fbb3822cae_0_308"/>
          <p:cNvSpPr/>
          <p:nvPr/>
        </p:nvSpPr>
        <p:spPr>
          <a:xfrm>
            <a:off x="5663475" y="3484025"/>
            <a:ext cx="2340600" cy="1023000"/>
          </a:xfrm>
          <a:prstGeom prst="chevron">
            <a:avLst>
              <a:gd fmla="val 50000" name="adj"/>
            </a:avLst>
          </a:prstGeom>
          <a:solidFill>
            <a:srgbClr val="E3743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lt1"/>
                </a:solidFill>
                <a:latin typeface="Arial Black"/>
                <a:ea typeface="Arial Black"/>
                <a:cs typeface="Arial Black"/>
                <a:sym typeface="Arial Black"/>
              </a:rPr>
              <a:t>Participate</a:t>
            </a:r>
            <a:endParaRPr b="0" i="0" sz="1300" u="none" cap="none" strike="noStrike">
              <a:solidFill>
                <a:schemeClr val="lt1"/>
              </a:solidFill>
              <a:latin typeface="Arial Black"/>
              <a:ea typeface="Arial Black"/>
              <a:cs typeface="Arial Black"/>
              <a:sym typeface="Arial Black"/>
            </a:endParaRPr>
          </a:p>
        </p:txBody>
      </p:sp>
      <p:sp>
        <p:nvSpPr>
          <p:cNvPr id="407" name="Google Shape;407;g1fbb3822cae_0_308"/>
          <p:cNvSpPr/>
          <p:nvPr/>
        </p:nvSpPr>
        <p:spPr>
          <a:xfrm>
            <a:off x="387350" y="3484025"/>
            <a:ext cx="2268000" cy="1023000"/>
          </a:xfrm>
          <a:prstGeom prst="chevron">
            <a:avLst>
              <a:gd fmla="val 50000" name="adj"/>
            </a:avLst>
          </a:prstGeom>
          <a:solidFill>
            <a:srgbClr val="E3743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lt1"/>
                </a:solidFill>
                <a:latin typeface="Arial Black"/>
                <a:ea typeface="Arial Black"/>
                <a:cs typeface="Arial Black"/>
                <a:sym typeface="Arial Black"/>
              </a:rPr>
              <a:t>Prepare</a:t>
            </a:r>
            <a:endParaRPr b="0" i="0" sz="1300" u="none" cap="none" strike="noStrike">
              <a:solidFill>
                <a:schemeClr val="lt1"/>
              </a:solidFill>
              <a:latin typeface="Arial Black"/>
              <a:ea typeface="Arial Black"/>
              <a:cs typeface="Arial Black"/>
              <a:sym typeface="Arial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1ed2e70f13e_0_119"/>
          <p:cNvSpPr txBox="1"/>
          <p:nvPr/>
        </p:nvSpPr>
        <p:spPr>
          <a:xfrm>
            <a:off x="2251800" y="141250"/>
            <a:ext cx="4640400" cy="8568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CA08"/>
              </a:buClr>
              <a:buSzPts val="4400"/>
              <a:buFont typeface="Open Sans ExtraBold"/>
              <a:buNone/>
            </a:pPr>
            <a:r>
              <a:rPr b="0" i="0" lang="en" sz="4300" u="sng" cap="none" strike="noStrike">
                <a:solidFill>
                  <a:srgbClr val="EC7016"/>
                </a:solidFill>
                <a:latin typeface="Arial Black"/>
                <a:ea typeface="Arial Black"/>
                <a:cs typeface="Arial Black"/>
                <a:sym typeface="Arial Black"/>
              </a:rPr>
              <a:t>Prepare</a:t>
            </a:r>
            <a:endParaRPr b="0" i="0" sz="1300" u="sng" cap="none" strike="noStrike">
              <a:solidFill>
                <a:srgbClr val="EC7016"/>
              </a:solidFill>
              <a:latin typeface="Arial Black"/>
              <a:ea typeface="Arial Black"/>
              <a:cs typeface="Arial Black"/>
              <a:sym typeface="Arial Black"/>
            </a:endParaRPr>
          </a:p>
        </p:txBody>
      </p:sp>
      <p:grpSp>
        <p:nvGrpSpPr>
          <p:cNvPr id="413" name="Google Shape;413;g1ed2e70f13e_0_119"/>
          <p:cNvGrpSpPr/>
          <p:nvPr/>
        </p:nvGrpSpPr>
        <p:grpSpPr>
          <a:xfrm>
            <a:off x="650422" y="1089077"/>
            <a:ext cx="2447787" cy="2978338"/>
            <a:chOff x="657945" y="2258683"/>
            <a:chExt cx="3118200" cy="3876026"/>
          </a:xfrm>
        </p:grpSpPr>
        <p:sp>
          <p:nvSpPr>
            <p:cNvPr id="414" name="Google Shape;414;g1ed2e70f13e_0_119"/>
            <p:cNvSpPr txBox="1"/>
            <p:nvPr/>
          </p:nvSpPr>
          <p:spPr>
            <a:xfrm>
              <a:off x="657945" y="2258683"/>
              <a:ext cx="3118200" cy="1053600"/>
            </a:xfrm>
            <a:prstGeom prst="rect">
              <a:avLst/>
            </a:prstGeom>
            <a:solidFill>
              <a:srgbClr val="ADD6DD"/>
            </a:solidFill>
            <a:ln cap="flat" cmpd="sng" w="9525">
              <a:solidFill>
                <a:srgbClr val="FFFFF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rmAutofit fontScale="85000"/>
            </a:bodyPr>
            <a:lstStyle/>
            <a:p>
              <a:pPr indent="0" lvl="0" marL="0" marR="0" rtl="0" algn="ctr">
                <a:lnSpc>
                  <a:spcPct val="90000"/>
                </a:lnSpc>
                <a:spcBef>
                  <a:spcPts val="0"/>
                </a:spcBef>
                <a:spcAft>
                  <a:spcPts val="0"/>
                </a:spcAft>
                <a:buClr>
                  <a:srgbClr val="000000"/>
                </a:buClr>
                <a:buSzPct val="100000"/>
                <a:buFont typeface="Open Sans ExtraBold"/>
                <a:buNone/>
              </a:pPr>
              <a:r>
                <a:rPr b="0" i="0" lang="en" sz="2000" u="none" cap="none" strike="noStrike">
                  <a:solidFill>
                    <a:srgbClr val="000000"/>
                  </a:solidFill>
                  <a:latin typeface="Arial Black"/>
                  <a:ea typeface="Arial Black"/>
                  <a:cs typeface="Arial Black"/>
                  <a:sym typeface="Arial Black"/>
                </a:rPr>
                <a:t>Online, Self-guided Training Tutorials</a:t>
              </a:r>
              <a:endParaRPr b="0" i="0" sz="1400" u="none" cap="none" strike="noStrike">
                <a:solidFill>
                  <a:srgbClr val="000000"/>
                </a:solidFill>
                <a:latin typeface="Arial Black"/>
                <a:ea typeface="Arial Black"/>
                <a:cs typeface="Arial Black"/>
                <a:sym typeface="Arial Black"/>
              </a:endParaRPr>
            </a:p>
          </p:txBody>
        </p:sp>
        <p:sp>
          <p:nvSpPr>
            <p:cNvPr id="415" name="Google Shape;415;g1ed2e70f13e_0_119"/>
            <p:cNvSpPr txBox="1"/>
            <p:nvPr/>
          </p:nvSpPr>
          <p:spPr>
            <a:xfrm>
              <a:off x="657945" y="3312309"/>
              <a:ext cx="3118200" cy="2822400"/>
            </a:xfrm>
            <a:prstGeom prst="rect">
              <a:avLst/>
            </a:prstGeom>
            <a:solidFill>
              <a:srgbClr val="D6EAE7"/>
            </a:solidFill>
            <a:ln cap="flat" cmpd="sng" w="9525">
              <a:solidFill>
                <a:srgbClr val="FFFFF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rmAutofit fontScale="85000" lnSpcReduction="20000"/>
            </a:bodyPr>
            <a:lstStyle/>
            <a:p>
              <a:pPr indent="-330243" lvl="0" marL="457200" marR="0" rtl="0" algn="l">
                <a:lnSpc>
                  <a:spcPct val="90000"/>
                </a:lnSpc>
                <a:spcBef>
                  <a:spcPts val="0"/>
                </a:spcBef>
                <a:spcAft>
                  <a:spcPts val="0"/>
                </a:spcAft>
                <a:buClr>
                  <a:srgbClr val="000000"/>
                </a:buClr>
                <a:buSzPct val="100000"/>
                <a:buFont typeface="Arial Narrow"/>
                <a:buChar char="•"/>
              </a:pPr>
              <a:r>
                <a:rPr b="0" i="0" lang="en" sz="1882" u="none" cap="none" strike="noStrike">
                  <a:solidFill>
                    <a:srgbClr val="000000"/>
                  </a:solidFill>
                  <a:latin typeface="Arial Narrow"/>
                  <a:ea typeface="Arial Narrow"/>
                  <a:cs typeface="Arial Narrow"/>
                  <a:sym typeface="Arial Narrow"/>
                </a:rPr>
                <a:t>Foundations of Citizen Science</a:t>
              </a:r>
              <a:endParaRPr b="0" i="0" sz="1282" u="none" cap="none" strike="noStrike">
                <a:solidFill>
                  <a:srgbClr val="000000"/>
                </a:solidFill>
                <a:latin typeface="Arial Narrow"/>
                <a:ea typeface="Arial Narrow"/>
                <a:cs typeface="Arial Narrow"/>
                <a:sym typeface="Arial Narrow"/>
              </a:endParaRPr>
            </a:p>
            <a:p>
              <a:pPr indent="-431843" lvl="0" marL="457200" marR="0" rtl="0" algn="l">
                <a:lnSpc>
                  <a:spcPct val="90000"/>
                </a:lnSpc>
                <a:spcBef>
                  <a:spcPts val="600"/>
                </a:spcBef>
                <a:spcAft>
                  <a:spcPts val="0"/>
                </a:spcAft>
                <a:buClr>
                  <a:srgbClr val="000000"/>
                </a:buClr>
                <a:buSzPct val="100000"/>
                <a:buFont typeface="Arial Narrow"/>
                <a:buChar char="•"/>
              </a:pPr>
              <a:r>
                <a:rPr b="0" i="0" lang="en" sz="1882" u="none" cap="none" strike="noStrike">
                  <a:solidFill>
                    <a:srgbClr val="000000"/>
                  </a:solidFill>
                  <a:latin typeface="Arial Narrow"/>
                  <a:ea typeface="Arial Narrow"/>
                  <a:cs typeface="Arial Narrow"/>
                  <a:sym typeface="Arial Narrow"/>
                </a:rPr>
                <a:t>Libraries as Community Hubs for Citizen Science</a:t>
              </a:r>
              <a:endParaRPr b="0" i="0" sz="1282" u="none" cap="none" strike="noStrike">
                <a:solidFill>
                  <a:srgbClr val="000000"/>
                </a:solidFill>
                <a:latin typeface="Arial Narrow"/>
                <a:ea typeface="Arial Narrow"/>
                <a:cs typeface="Arial Narrow"/>
                <a:sym typeface="Arial Narrow"/>
              </a:endParaRPr>
            </a:p>
            <a:p>
              <a:pPr indent="-431843" lvl="0" marL="457200" marR="0" rtl="0" algn="l">
                <a:lnSpc>
                  <a:spcPct val="90000"/>
                </a:lnSpc>
                <a:spcBef>
                  <a:spcPts val="600"/>
                </a:spcBef>
                <a:spcAft>
                  <a:spcPts val="0"/>
                </a:spcAft>
                <a:buClr>
                  <a:srgbClr val="000000"/>
                </a:buClr>
                <a:buSzPct val="100000"/>
                <a:buFont typeface="Arial Narrow"/>
                <a:buChar char="•"/>
              </a:pPr>
              <a:r>
                <a:rPr b="0" i="0" lang="en" sz="1882" u="none" cap="none" strike="noStrike">
                  <a:solidFill>
                    <a:srgbClr val="000000"/>
                  </a:solidFill>
                  <a:latin typeface="Arial Narrow"/>
                  <a:ea typeface="Arial Narrow"/>
                  <a:cs typeface="Arial Narrow"/>
                  <a:sym typeface="Arial Narrow"/>
                </a:rPr>
                <a:t>Others</a:t>
              </a:r>
              <a:endParaRPr b="0" i="0" sz="1282" u="none" cap="none" strike="noStrike">
                <a:solidFill>
                  <a:srgbClr val="000000"/>
                </a:solidFill>
                <a:latin typeface="Arial Narrow"/>
                <a:ea typeface="Arial Narrow"/>
                <a:cs typeface="Arial Narrow"/>
                <a:sym typeface="Arial Narrow"/>
              </a:endParaRPr>
            </a:p>
            <a:p>
              <a:pPr indent="0" lvl="0" marL="0" marR="0" rtl="0" algn="l">
                <a:lnSpc>
                  <a:spcPct val="90000"/>
                </a:lnSpc>
                <a:spcBef>
                  <a:spcPts val="600"/>
                </a:spcBef>
                <a:spcAft>
                  <a:spcPts val="0"/>
                </a:spcAft>
                <a:buClr>
                  <a:srgbClr val="000000"/>
                </a:buClr>
                <a:buSzPct val="100000"/>
                <a:buFont typeface="Arial"/>
                <a:buNone/>
              </a:pPr>
              <a:r>
                <a:t/>
              </a:r>
              <a:endParaRPr b="0" i="0" sz="2000" u="none" cap="none" strike="noStrike">
                <a:solidFill>
                  <a:srgbClr val="000000"/>
                </a:solidFill>
                <a:latin typeface="Arial Narrow"/>
                <a:ea typeface="Arial Narrow"/>
                <a:cs typeface="Arial Narrow"/>
                <a:sym typeface="Arial Narrow"/>
              </a:endParaRPr>
            </a:p>
            <a:p>
              <a:pPr indent="0" lvl="0" marL="0" marR="0" rtl="0" algn="ctr">
                <a:lnSpc>
                  <a:spcPct val="90000"/>
                </a:lnSpc>
                <a:spcBef>
                  <a:spcPts val="600"/>
                </a:spcBef>
                <a:spcAft>
                  <a:spcPts val="0"/>
                </a:spcAft>
                <a:buClr>
                  <a:srgbClr val="000000"/>
                </a:buClr>
                <a:buSzPct val="100000"/>
                <a:buFont typeface="Arial"/>
                <a:buNone/>
              </a:pPr>
              <a:r>
                <a:rPr b="0" i="1" lang="en" sz="2000" u="none" cap="none" strike="noStrike">
                  <a:solidFill>
                    <a:srgbClr val="000000"/>
                  </a:solidFill>
                  <a:latin typeface="Arial Narrow"/>
                  <a:ea typeface="Arial Narrow"/>
                  <a:cs typeface="Arial Narrow"/>
                  <a:sym typeface="Arial Narrow"/>
                </a:rPr>
                <a:t>Receive a Digital Badge!</a:t>
              </a:r>
              <a:endParaRPr b="0" i="1" sz="2000" u="sng" cap="none" strike="noStrike">
                <a:solidFill>
                  <a:srgbClr val="000000"/>
                </a:solidFill>
                <a:latin typeface="Open Sans"/>
                <a:ea typeface="Open Sans"/>
                <a:cs typeface="Open Sans"/>
                <a:sym typeface="Open Sans"/>
              </a:endParaRPr>
            </a:p>
            <a:p>
              <a:pPr indent="0" lvl="0" marL="0" marR="0" rtl="0" algn="ctr">
                <a:lnSpc>
                  <a:spcPct val="90000"/>
                </a:lnSpc>
                <a:spcBef>
                  <a:spcPts val="0"/>
                </a:spcBef>
                <a:spcAft>
                  <a:spcPts val="0"/>
                </a:spcAft>
                <a:buClr>
                  <a:srgbClr val="000000"/>
                </a:buClr>
                <a:buSzPct val="100000"/>
                <a:buFont typeface="Open Sans ExtraBold"/>
                <a:buNone/>
              </a:pPr>
              <a:r>
                <a:t/>
              </a:r>
              <a:endParaRPr b="0" i="0" sz="2000" u="sng" cap="none" strike="noStrike">
                <a:solidFill>
                  <a:srgbClr val="000000"/>
                </a:solidFill>
                <a:latin typeface="Open Sans"/>
                <a:ea typeface="Open Sans"/>
                <a:cs typeface="Open Sans"/>
                <a:sym typeface="Open Sans"/>
              </a:endParaRPr>
            </a:p>
            <a:p>
              <a:pPr indent="0" lvl="0" marL="0" marR="0" rtl="0" algn="ctr">
                <a:lnSpc>
                  <a:spcPct val="90000"/>
                </a:lnSpc>
                <a:spcBef>
                  <a:spcPts val="0"/>
                </a:spcBef>
                <a:spcAft>
                  <a:spcPts val="0"/>
                </a:spcAft>
                <a:buClr>
                  <a:srgbClr val="000000"/>
                </a:buClr>
                <a:buSzPct val="100000"/>
                <a:buFont typeface="Open Sans ExtraBold"/>
                <a:buNone/>
              </a:pPr>
              <a:r>
                <a:rPr b="0" i="0" lang="en" sz="1400" u="sng" cap="none" strike="noStrike">
                  <a:solidFill>
                    <a:srgbClr val="000000"/>
                  </a:solidFill>
                  <a:latin typeface="Arial Black"/>
                  <a:ea typeface="Arial Black"/>
                  <a:cs typeface="Arial Black"/>
                  <a:sym typeface="Arial Black"/>
                </a:rPr>
                <a:t>SciStarter.org/training </a:t>
              </a:r>
              <a:endParaRPr b="0" i="0" sz="1400" u="none" cap="none" strike="noStrike">
                <a:solidFill>
                  <a:srgbClr val="000000"/>
                </a:solidFill>
                <a:latin typeface="Arial Black"/>
                <a:ea typeface="Arial Black"/>
                <a:cs typeface="Arial Black"/>
                <a:sym typeface="Arial Black"/>
              </a:endParaRPr>
            </a:p>
          </p:txBody>
        </p:sp>
      </p:grpSp>
      <p:grpSp>
        <p:nvGrpSpPr>
          <p:cNvPr id="416" name="Google Shape;416;g1ed2e70f13e_0_119"/>
          <p:cNvGrpSpPr/>
          <p:nvPr/>
        </p:nvGrpSpPr>
        <p:grpSpPr>
          <a:xfrm>
            <a:off x="3328968" y="1089027"/>
            <a:ext cx="2447787" cy="2978356"/>
            <a:chOff x="657945" y="2258682"/>
            <a:chExt cx="3118200" cy="4609032"/>
          </a:xfrm>
        </p:grpSpPr>
        <p:sp>
          <p:nvSpPr>
            <p:cNvPr id="417" name="Google Shape;417;g1ed2e70f13e_0_119"/>
            <p:cNvSpPr txBox="1"/>
            <p:nvPr/>
          </p:nvSpPr>
          <p:spPr>
            <a:xfrm>
              <a:off x="657945" y="2258682"/>
              <a:ext cx="3118200" cy="1136700"/>
            </a:xfrm>
            <a:prstGeom prst="rect">
              <a:avLst/>
            </a:prstGeom>
            <a:solidFill>
              <a:srgbClr val="ADD6DD"/>
            </a:solidFill>
            <a:ln cap="flat" cmpd="sng" w="9525">
              <a:solidFill>
                <a:srgbClr val="FFFFF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2000"/>
                <a:buFont typeface="Open Sans ExtraBold"/>
                <a:buNone/>
              </a:pPr>
              <a:r>
                <a:rPr b="0" i="0" lang="en" sz="2000" u="none" cap="none" strike="noStrike">
                  <a:solidFill>
                    <a:srgbClr val="000000"/>
                  </a:solidFill>
                  <a:latin typeface="Arial Black"/>
                  <a:ea typeface="Arial Black"/>
                  <a:cs typeface="Arial Black"/>
                  <a:sym typeface="Arial Black"/>
                </a:rPr>
                <a:t>Monthly Live Webinars</a:t>
              </a:r>
              <a:endParaRPr b="0" i="0" sz="1400" u="none" cap="none" strike="noStrike">
                <a:solidFill>
                  <a:srgbClr val="000000"/>
                </a:solidFill>
                <a:latin typeface="Arial Black"/>
                <a:ea typeface="Arial Black"/>
                <a:cs typeface="Arial Black"/>
                <a:sym typeface="Arial Black"/>
              </a:endParaRPr>
            </a:p>
          </p:txBody>
        </p:sp>
        <p:sp>
          <p:nvSpPr>
            <p:cNvPr id="418" name="Google Shape;418;g1ed2e70f13e_0_119"/>
            <p:cNvSpPr txBox="1"/>
            <p:nvPr/>
          </p:nvSpPr>
          <p:spPr>
            <a:xfrm>
              <a:off x="657945" y="3395514"/>
              <a:ext cx="3118200" cy="3472200"/>
            </a:xfrm>
            <a:prstGeom prst="rect">
              <a:avLst/>
            </a:prstGeom>
            <a:solidFill>
              <a:srgbClr val="D6EAE7"/>
            </a:solidFill>
            <a:ln cap="flat" cmpd="sng" w="9525">
              <a:solidFill>
                <a:srgbClr val="FFFFF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rmAutofit fontScale="77500" lnSpcReduction="10000"/>
            </a:bodyPr>
            <a:lstStyle/>
            <a:p>
              <a:pPr indent="-314325" lvl="0" marL="342900" marR="0" rtl="0" algn="l">
                <a:lnSpc>
                  <a:spcPct val="90000"/>
                </a:lnSpc>
                <a:spcBef>
                  <a:spcPts val="0"/>
                </a:spcBef>
                <a:spcAft>
                  <a:spcPts val="0"/>
                </a:spcAft>
                <a:buClr>
                  <a:srgbClr val="000000"/>
                </a:buClr>
                <a:buSzPct val="100000"/>
                <a:buFont typeface="Arial Narrow"/>
                <a:buChar char="•"/>
              </a:pPr>
              <a:r>
                <a:rPr b="0" i="0" lang="en" sz="2000" u="none" cap="none" strike="noStrike">
                  <a:solidFill>
                    <a:srgbClr val="000000"/>
                  </a:solidFill>
                  <a:latin typeface="Arial Narrow"/>
                  <a:ea typeface="Arial Narrow"/>
                  <a:cs typeface="Arial Narrow"/>
                  <a:sym typeface="Arial Narrow"/>
                </a:rPr>
                <a:t>Relevant topics like pollinators, STEM, summer reading </a:t>
              </a:r>
              <a:endParaRPr b="0" i="0" sz="1400" u="none" cap="none" strike="noStrike">
                <a:solidFill>
                  <a:srgbClr val="000000"/>
                </a:solidFill>
                <a:latin typeface="Arial Narrow"/>
                <a:ea typeface="Arial Narrow"/>
                <a:cs typeface="Arial Narrow"/>
                <a:sym typeface="Arial Narrow"/>
              </a:endParaRPr>
            </a:p>
            <a:p>
              <a:pPr indent="-314325" lvl="0" marL="342900" marR="0" rtl="0" algn="l">
                <a:lnSpc>
                  <a:spcPct val="90000"/>
                </a:lnSpc>
                <a:spcBef>
                  <a:spcPts val="600"/>
                </a:spcBef>
                <a:spcAft>
                  <a:spcPts val="0"/>
                </a:spcAft>
                <a:buClr>
                  <a:srgbClr val="000000"/>
                </a:buClr>
                <a:buSzPct val="100000"/>
                <a:buFont typeface="Arial Narrow"/>
                <a:buChar char="•"/>
              </a:pPr>
              <a:r>
                <a:rPr b="0" i="0" lang="en" sz="2000" u="none" cap="none" strike="noStrike">
                  <a:solidFill>
                    <a:srgbClr val="000000"/>
                  </a:solidFill>
                  <a:latin typeface="Arial Narrow"/>
                  <a:ea typeface="Arial Narrow"/>
                  <a:cs typeface="Arial Narrow"/>
                  <a:sym typeface="Arial Narrow"/>
                </a:rPr>
                <a:t>Speakers with examples of programs in action</a:t>
              </a:r>
              <a:endParaRPr b="0" i="0" sz="1400" u="none" cap="none" strike="noStrike">
                <a:solidFill>
                  <a:srgbClr val="000000"/>
                </a:solidFill>
                <a:latin typeface="Arial Narrow"/>
                <a:ea typeface="Arial Narrow"/>
                <a:cs typeface="Arial Narrow"/>
                <a:sym typeface="Arial Narrow"/>
              </a:endParaRPr>
            </a:p>
            <a:p>
              <a:pPr indent="-215900" lvl="0" marL="342900" marR="0" rtl="0" algn="l">
                <a:lnSpc>
                  <a:spcPct val="90000"/>
                </a:lnSpc>
                <a:spcBef>
                  <a:spcPts val="600"/>
                </a:spcBef>
                <a:spcAft>
                  <a:spcPts val="0"/>
                </a:spcAft>
                <a:buClr>
                  <a:srgbClr val="000000"/>
                </a:buClr>
                <a:buSzPct val="100000"/>
                <a:buFont typeface="Arial"/>
                <a:buNone/>
              </a:pPr>
              <a:r>
                <a:t/>
              </a:r>
              <a:endParaRPr b="0" i="0" sz="2000" u="none" cap="none" strike="noStrike">
                <a:solidFill>
                  <a:srgbClr val="000000"/>
                </a:solidFill>
                <a:latin typeface="Arial Black"/>
                <a:ea typeface="Arial Black"/>
                <a:cs typeface="Arial Black"/>
                <a:sym typeface="Arial Black"/>
              </a:endParaRPr>
            </a:p>
            <a:p>
              <a:pPr indent="-215900" lvl="0" marL="342900" marR="0" rtl="0" algn="l">
                <a:lnSpc>
                  <a:spcPct val="90000"/>
                </a:lnSpc>
                <a:spcBef>
                  <a:spcPts val="600"/>
                </a:spcBef>
                <a:spcAft>
                  <a:spcPts val="0"/>
                </a:spcAft>
                <a:buClr>
                  <a:srgbClr val="000000"/>
                </a:buClr>
                <a:buSzPct val="100000"/>
                <a:buFont typeface="Arial"/>
                <a:buNone/>
              </a:pPr>
              <a:r>
                <a:t/>
              </a:r>
              <a:endParaRPr b="0" i="0" sz="2000" u="none" cap="none" strike="noStrike">
                <a:solidFill>
                  <a:srgbClr val="000000"/>
                </a:solidFill>
                <a:latin typeface="Arial Black"/>
                <a:ea typeface="Arial Black"/>
                <a:cs typeface="Arial Black"/>
                <a:sym typeface="Arial Black"/>
              </a:endParaRPr>
            </a:p>
            <a:p>
              <a:pPr indent="-215900" lvl="0" marL="342900" marR="0" rtl="0" algn="l">
                <a:lnSpc>
                  <a:spcPct val="90000"/>
                </a:lnSpc>
                <a:spcBef>
                  <a:spcPts val="600"/>
                </a:spcBef>
                <a:spcAft>
                  <a:spcPts val="0"/>
                </a:spcAft>
                <a:buClr>
                  <a:srgbClr val="000000"/>
                </a:buClr>
                <a:buSzPct val="100000"/>
                <a:buFont typeface="Arial"/>
                <a:buNone/>
              </a:pPr>
              <a:r>
                <a:t/>
              </a:r>
              <a:endParaRPr b="0" i="0" sz="2000" u="none" cap="none" strike="noStrike">
                <a:solidFill>
                  <a:srgbClr val="000000"/>
                </a:solidFill>
                <a:latin typeface="Arial Black"/>
                <a:ea typeface="Arial Black"/>
                <a:cs typeface="Arial Black"/>
                <a:sym typeface="Arial Black"/>
              </a:endParaRPr>
            </a:p>
            <a:p>
              <a:pPr indent="0" lvl="0" marL="0" marR="0" rtl="0" algn="ctr">
                <a:lnSpc>
                  <a:spcPct val="90000"/>
                </a:lnSpc>
                <a:spcBef>
                  <a:spcPts val="0"/>
                </a:spcBef>
                <a:spcAft>
                  <a:spcPts val="0"/>
                </a:spcAft>
                <a:buClr>
                  <a:srgbClr val="000000"/>
                </a:buClr>
                <a:buSzPct val="100000"/>
                <a:buFont typeface="Open Sans ExtraBold"/>
                <a:buNone/>
              </a:pPr>
              <a:r>
                <a:rPr b="0" i="0" lang="en" sz="1400" u="sng" cap="none" strike="noStrike">
                  <a:solidFill>
                    <a:srgbClr val="000000"/>
                  </a:solidFill>
                  <a:latin typeface="Arial Black"/>
                  <a:ea typeface="Arial Black"/>
                  <a:cs typeface="Arial Black"/>
                  <a:sym typeface="Arial Black"/>
                </a:rPr>
                <a:t>SciStarter.org/library-events</a:t>
              </a:r>
              <a:endParaRPr b="0" i="0" sz="1400" u="none" cap="none" strike="noStrike">
                <a:solidFill>
                  <a:srgbClr val="000000"/>
                </a:solidFill>
                <a:latin typeface="Arial Black"/>
                <a:ea typeface="Arial Black"/>
                <a:cs typeface="Arial Black"/>
                <a:sym typeface="Arial Black"/>
              </a:endParaRPr>
            </a:p>
          </p:txBody>
        </p:sp>
      </p:grpSp>
      <p:grpSp>
        <p:nvGrpSpPr>
          <p:cNvPr id="419" name="Google Shape;419;g1ed2e70f13e_0_119"/>
          <p:cNvGrpSpPr/>
          <p:nvPr/>
        </p:nvGrpSpPr>
        <p:grpSpPr>
          <a:xfrm>
            <a:off x="6007514" y="1095645"/>
            <a:ext cx="2447787" cy="2971811"/>
            <a:chOff x="657945" y="2258683"/>
            <a:chExt cx="3118200" cy="4444826"/>
          </a:xfrm>
        </p:grpSpPr>
        <p:sp>
          <p:nvSpPr>
            <p:cNvPr id="420" name="Google Shape;420;g1ed2e70f13e_0_119"/>
            <p:cNvSpPr txBox="1"/>
            <p:nvPr/>
          </p:nvSpPr>
          <p:spPr>
            <a:xfrm>
              <a:off x="657945" y="2258683"/>
              <a:ext cx="3118200" cy="1053600"/>
            </a:xfrm>
            <a:prstGeom prst="rect">
              <a:avLst/>
            </a:prstGeom>
            <a:solidFill>
              <a:srgbClr val="ADD6DD"/>
            </a:solidFill>
            <a:ln cap="flat" cmpd="sng" w="9525">
              <a:solidFill>
                <a:srgbClr val="FFFFF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rgbClr val="000000"/>
                </a:buClr>
                <a:buSzPct val="100000"/>
                <a:buFont typeface="Open Sans ExtraBold"/>
                <a:buNone/>
              </a:pPr>
              <a:r>
                <a:rPr b="0" i="0" lang="en" sz="2000" u="none" cap="none" strike="noStrike">
                  <a:solidFill>
                    <a:srgbClr val="000000"/>
                  </a:solidFill>
                  <a:latin typeface="Arial Black"/>
                  <a:ea typeface="Arial Black"/>
                  <a:cs typeface="Arial Black"/>
                  <a:sym typeface="Arial Black"/>
                </a:rPr>
                <a:t>Guides and Turnkey Resources</a:t>
              </a:r>
              <a:endParaRPr b="0" i="0" sz="1400" u="none" cap="none" strike="noStrike">
                <a:solidFill>
                  <a:srgbClr val="000000"/>
                </a:solidFill>
                <a:latin typeface="Arial Black"/>
                <a:ea typeface="Arial Black"/>
                <a:cs typeface="Arial Black"/>
                <a:sym typeface="Arial Black"/>
              </a:endParaRPr>
            </a:p>
          </p:txBody>
        </p:sp>
        <p:sp>
          <p:nvSpPr>
            <p:cNvPr id="421" name="Google Shape;421;g1ed2e70f13e_0_119"/>
            <p:cNvSpPr txBox="1"/>
            <p:nvPr/>
          </p:nvSpPr>
          <p:spPr>
            <a:xfrm>
              <a:off x="657945" y="3312309"/>
              <a:ext cx="3118200" cy="3391200"/>
            </a:xfrm>
            <a:prstGeom prst="rect">
              <a:avLst/>
            </a:prstGeom>
            <a:solidFill>
              <a:srgbClr val="D6EAE7"/>
            </a:solidFill>
            <a:ln cap="flat" cmpd="sng" w="9525">
              <a:solidFill>
                <a:srgbClr val="FFFFFF"/>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rmAutofit fontScale="85000" lnSpcReduction="20000"/>
            </a:bodyPr>
            <a:lstStyle/>
            <a:p>
              <a:pPr indent="-323850" lvl="0" marL="342900" marR="0" rtl="0" algn="l">
                <a:lnSpc>
                  <a:spcPct val="90000"/>
                </a:lnSpc>
                <a:spcBef>
                  <a:spcPts val="0"/>
                </a:spcBef>
                <a:spcAft>
                  <a:spcPts val="0"/>
                </a:spcAft>
                <a:buClr>
                  <a:srgbClr val="000000"/>
                </a:buClr>
                <a:buSzPct val="100000"/>
                <a:buFont typeface="Arial Narrow"/>
                <a:buChar char="•"/>
              </a:pPr>
              <a:r>
                <a:rPr b="0" i="0" lang="en" sz="2000" u="none" cap="none" strike="noStrike">
                  <a:solidFill>
                    <a:srgbClr val="000000"/>
                  </a:solidFill>
                  <a:latin typeface="Arial Narrow"/>
                  <a:ea typeface="Arial Narrow"/>
                  <a:cs typeface="Arial Narrow"/>
                  <a:sym typeface="Arial Narrow"/>
                </a:rPr>
                <a:t>Event guides</a:t>
              </a:r>
              <a:endParaRPr b="0" i="0" sz="1400" u="none" cap="none" strike="noStrike">
                <a:solidFill>
                  <a:srgbClr val="000000"/>
                </a:solidFill>
                <a:latin typeface="Arial Narrow"/>
                <a:ea typeface="Arial Narrow"/>
                <a:cs typeface="Arial Narrow"/>
                <a:sym typeface="Arial Narrow"/>
              </a:endParaRPr>
            </a:p>
            <a:p>
              <a:pPr indent="-323850" lvl="0" marL="342900" marR="0" rtl="0" algn="l">
                <a:lnSpc>
                  <a:spcPct val="90000"/>
                </a:lnSpc>
                <a:spcBef>
                  <a:spcPts val="600"/>
                </a:spcBef>
                <a:spcAft>
                  <a:spcPts val="0"/>
                </a:spcAft>
                <a:buClr>
                  <a:srgbClr val="000000"/>
                </a:buClr>
                <a:buSzPct val="100000"/>
                <a:buFont typeface="Arial Narrow"/>
                <a:buChar char="•"/>
              </a:pPr>
              <a:r>
                <a:rPr b="0" i="0" lang="en" sz="2000" u="none" cap="none" strike="noStrike">
                  <a:solidFill>
                    <a:srgbClr val="000000"/>
                  </a:solidFill>
                  <a:latin typeface="Arial Narrow"/>
                  <a:ea typeface="Arial Narrow"/>
                  <a:cs typeface="Arial Narrow"/>
                  <a:sym typeface="Arial Narrow"/>
                </a:rPr>
                <a:t>Kit building guides</a:t>
              </a:r>
              <a:endParaRPr b="0" i="0" sz="1400" u="none" cap="none" strike="noStrike">
                <a:solidFill>
                  <a:srgbClr val="000000"/>
                </a:solidFill>
                <a:latin typeface="Arial Narrow"/>
                <a:ea typeface="Arial Narrow"/>
                <a:cs typeface="Arial Narrow"/>
                <a:sym typeface="Arial Narrow"/>
              </a:endParaRPr>
            </a:p>
            <a:p>
              <a:pPr indent="-323850" lvl="0" marL="342900" marR="0" rtl="0" algn="l">
                <a:lnSpc>
                  <a:spcPct val="90000"/>
                </a:lnSpc>
                <a:spcBef>
                  <a:spcPts val="600"/>
                </a:spcBef>
                <a:spcAft>
                  <a:spcPts val="0"/>
                </a:spcAft>
                <a:buClr>
                  <a:srgbClr val="000000"/>
                </a:buClr>
                <a:buSzPct val="100000"/>
                <a:buFont typeface="Arial Narrow"/>
                <a:buChar char="•"/>
              </a:pPr>
              <a:r>
                <a:rPr b="0" i="0" lang="en" sz="2000" u="none" cap="none" strike="noStrike">
                  <a:solidFill>
                    <a:srgbClr val="000000"/>
                  </a:solidFill>
                  <a:latin typeface="Arial Narrow"/>
                  <a:ea typeface="Arial Narrow"/>
                  <a:cs typeface="Arial Narrow"/>
                  <a:sym typeface="Arial Narrow"/>
                </a:rPr>
                <a:t>Promotional materials (bookmarks, rack cards, fliers)</a:t>
              </a:r>
              <a:endParaRPr b="0" i="0" sz="1400" u="none" cap="none" strike="noStrike">
                <a:solidFill>
                  <a:srgbClr val="000000"/>
                </a:solidFill>
                <a:latin typeface="Arial Narrow"/>
                <a:ea typeface="Arial Narrow"/>
                <a:cs typeface="Arial Narrow"/>
                <a:sym typeface="Arial Narrow"/>
              </a:endParaRPr>
            </a:p>
            <a:p>
              <a:pPr indent="-323850" lvl="0" marL="342900" marR="0" rtl="0" algn="l">
                <a:lnSpc>
                  <a:spcPct val="90000"/>
                </a:lnSpc>
                <a:spcBef>
                  <a:spcPts val="600"/>
                </a:spcBef>
                <a:spcAft>
                  <a:spcPts val="0"/>
                </a:spcAft>
                <a:buClr>
                  <a:srgbClr val="000000"/>
                </a:buClr>
                <a:buSzPct val="100000"/>
                <a:buFont typeface="Arial Narrow"/>
                <a:buChar char="•"/>
              </a:pPr>
              <a:r>
                <a:rPr b="0" i="0" lang="en" sz="2000" u="none" cap="none" strike="noStrike">
                  <a:solidFill>
                    <a:srgbClr val="000000"/>
                  </a:solidFill>
                  <a:latin typeface="Arial Narrow"/>
                  <a:ea typeface="Arial Narrow"/>
                  <a:cs typeface="Arial Narrow"/>
                  <a:sym typeface="Arial Narrow"/>
                </a:rPr>
                <a:t>Facilitator slides              for programs</a:t>
              </a:r>
              <a:endParaRPr b="0" i="0" sz="1400" u="none" cap="none" strike="noStrike">
                <a:solidFill>
                  <a:srgbClr val="000000"/>
                </a:solidFill>
                <a:latin typeface="Arial Narrow"/>
                <a:ea typeface="Arial Narrow"/>
                <a:cs typeface="Arial Narrow"/>
                <a:sym typeface="Arial Narrow"/>
              </a:endParaRPr>
            </a:p>
            <a:p>
              <a:pPr indent="0" lvl="0" marL="0" marR="0" rtl="0" algn="l">
                <a:lnSpc>
                  <a:spcPct val="90000"/>
                </a:lnSpc>
                <a:spcBef>
                  <a:spcPts val="600"/>
                </a:spcBef>
                <a:spcAft>
                  <a:spcPts val="0"/>
                </a:spcAft>
                <a:buClr>
                  <a:srgbClr val="000000"/>
                </a:buClr>
                <a:buSzPct val="100000"/>
                <a:buFont typeface="Open Sans ExtraBold"/>
                <a:buNone/>
              </a:pPr>
              <a:r>
                <a:t/>
              </a:r>
              <a:endParaRPr b="0" i="0" sz="2000" u="none" cap="none" strike="noStrike">
                <a:solidFill>
                  <a:srgbClr val="000000"/>
                </a:solidFill>
                <a:latin typeface="Arial Narrow"/>
                <a:ea typeface="Arial Narrow"/>
                <a:cs typeface="Arial Narrow"/>
                <a:sym typeface="Arial Narrow"/>
              </a:endParaRPr>
            </a:p>
            <a:p>
              <a:pPr indent="0" lvl="0" marL="0" marR="0" rtl="0" algn="ctr">
                <a:lnSpc>
                  <a:spcPct val="90000"/>
                </a:lnSpc>
                <a:spcBef>
                  <a:spcPts val="600"/>
                </a:spcBef>
                <a:spcAft>
                  <a:spcPts val="0"/>
                </a:spcAft>
                <a:buClr>
                  <a:srgbClr val="000000"/>
                </a:buClr>
                <a:buSzPct val="116665"/>
                <a:buFont typeface="Open Sans ExtraBold"/>
                <a:buNone/>
              </a:pPr>
              <a:r>
                <a:rPr b="0" i="0" lang="en" sz="1200" u="sng" cap="none" strike="noStrike">
                  <a:solidFill>
                    <a:srgbClr val="000000"/>
                  </a:solidFill>
                  <a:latin typeface="Arial Black"/>
                  <a:ea typeface="Arial Black"/>
                  <a:cs typeface="Arial Black"/>
                  <a:sym typeface="Arial Black"/>
                </a:rPr>
                <a:t>SciStarter.org/</a:t>
              </a:r>
              <a:endParaRPr b="0" i="0" sz="1200" u="sng" cap="none" strike="noStrike">
                <a:solidFill>
                  <a:srgbClr val="000000"/>
                </a:solidFill>
                <a:latin typeface="Arial Black"/>
                <a:ea typeface="Arial Black"/>
                <a:cs typeface="Arial Black"/>
                <a:sym typeface="Arial Black"/>
              </a:endParaRPr>
            </a:p>
            <a:p>
              <a:pPr indent="0" lvl="0" marL="0" marR="0" rtl="0" algn="ctr">
                <a:lnSpc>
                  <a:spcPct val="90000"/>
                </a:lnSpc>
                <a:spcBef>
                  <a:spcPts val="600"/>
                </a:spcBef>
                <a:spcAft>
                  <a:spcPts val="0"/>
                </a:spcAft>
                <a:buClr>
                  <a:srgbClr val="000000"/>
                </a:buClr>
                <a:buSzPct val="116665"/>
                <a:buFont typeface="Open Sans ExtraBold"/>
                <a:buNone/>
              </a:pPr>
              <a:r>
                <a:rPr b="0" i="0" lang="en" sz="1200" u="sng" cap="none" strike="noStrike">
                  <a:solidFill>
                    <a:srgbClr val="000000"/>
                  </a:solidFill>
                  <a:latin typeface="Arial Black"/>
                  <a:ea typeface="Arial Black"/>
                  <a:cs typeface="Arial Black"/>
                  <a:sym typeface="Arial Black"/>
                </a:rPr>
                <a:t>library-resources</a:t>
              </a:r>
              <a:endParaRPr b="0" i="0" sz="1200" u="none" cap="none" strike="noStrike">
                <a:solidFill>
                  <a:srgbClr val="000000"/>
                </a:solidFill>
                <a:latin typeface="Arial Black"/>
                <a:ea typeface="Arial Black"/>
                <a:cs typeface="Arial Black"/>
                <a:sym typeface="Arial Black"/>
              </a:endParaRPr>
            </a:p>
          </p:txBody>
        </p:sp>
      </p:grpSp>
      <p:pic>
        <p:nvPicPr>
          <p:cNvPr id="422" name="Google Shape;422;g1ed2e70f13e_0_119"/>
          <p:cNvPicPr preferRelativeResize="0"/>
          <p:nvPr/>
        </p:nvPicPr>
        <p:blipFill rotWithShape="1">
          <a:blip r:embed="rId3">
            <a:alphaModFix/>
          </a:blip>
          <a:srcRect b="0" l="0" r="0" t="0"/>
          <a:stretch/>
        </p:blipFill>
        <p:spPr>
          <a:xfrm rot="-249394">
            <a:off x="132379" y="299951"/>
            <a:ext cx="1082474" cy="980793"/>
          </a:xfrm>
          <a:prstGeom prst="rect">
            <a:avLst/>
          </a:prstGeom>
          <a:noFill/>
          <a:ln>
            <a:noFill/>
          </a:ln>
        </p:spPr>
      </p:pic>
      <p:pic>
        <p:nvPicPr>
          <p:cNvPr id="423" name="Google Shape;423;g1ed2e70f13e_0_119"/>
          <p:cNvPicPr preferRelativeResize="0"/>
          <p:nvPr/>
        </p:nvPicPr>
        <p:blipFill rotWithShape="1">
          <a:blip r:embed="rId4">
            <a:alphaModFix/>
          </a:blip>
          <a:srcRect b="0" l="0" r="0" t="0"/>
          <a:stretch/>
        </p:blipFill>
        <p:spPr>
          <a:xfrm rot="242121">
            <a:off x="8088639" y="3544874"/>
            <a:ext cx="928156" cy="1117972"/>
          </a:xfrm>
          <a:prstGeom prst="rect">
            <a:avLst/>
          </a:prstGeom>
          <a:noFill/>
          <a:ln cap="rnd" cmpd="sng" w="127000">
            <a:solidFill>
              <a:srgbClr val="FFFFFF"/>
            </a:solidFill>
            <a:prstDash val="solid"/>
            <a:round/>
            <a:headEnd len="sm" w="sm" type="none"/>
            <a:tailEnd len="sm" w="sm" type="none"/>
          </a:ln>
          <a:effectLst>
            <a:outerShdw blurRad="76200" sx="97000" kx="899842" rotWithShape="0" algn="br" dir="10500000" dist="95250" sy="23000">
              <a:srgbClr val="000000">
                <a:alpha val="2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8" name="Shape 428"/>
        <p:cNvGrpSpPr/>
        <p:nvPr/>
      </p:nvGrpSpPr>
      <p:grpSpPr>
        <a:xfrm>
          <a:off x="0" y="0"/>
          <a:ext cx="0" cy="0"/>
          <a:chOff x="0" y="0"/>
          <a:chExt cx="0" cy="0"/>
        </a:xfrm>
      </p:grpSpPr>
      <p:sp>
        <p:nvSpPr>
          <p:cNvPr id="429" name="Google Shape;429;g1ed2e70f13e_0_5"/>
          <p:cNvSpPr txBox="1"/>
          <p:nvPr>
            <p:ph idx="4294967295" type="title"/>
          </p:nvPr>
        </p:nvSpPr>
        <p:spPr>
          <a:xfrm>
            <a:off x="334556" y="734231"/>
            <a:ext cx="4094700" cy="1081500"/>
          </a:xfrm>
          <a:prstGeom prst="rect">
            <a:avLst/>
          </a:prstGeom>
          <a:noFill/>
          <a:ln>
            <a:noFill/>
          </a:ln>
        </p:spPr>
        <p:txBody>
          <a:bodyPr anchorCtr="0" anchor="b" bIns="34275" lIns="68575" spcFirstLastPara="1" rIns="68575" wrap="square" tIns="34275">
            <a:normAutofit fontScale="90000"/>
          </a:bodyPr>
          <a:lstStyle/>
          <a:p>
            <a:pPr indent="0" lvl="0" marL="0" rtl="0" algn="l">
              <a:lnSpc>
                <a:spcPct val="90000"/>
              </a:lnSpc>
              <a:spcBef>
                <a:spcPts val="0"/>
              </a:spcBef>
              <a:spcAft>
                <a:spcPts val="0"/>
              </a:spcAft>
              <a:buSzPct val="38888"/>
              <a:buNone/>
            </a:pPr>
            <a:r>
              <a:rPr lang="en" sz="3600">
                <a:solidFill>
                  <a:schemeClr val="accent4"/>
                </a:solidFill>
                <a:latin typeface="Arial Black"/>
                <a:ea typeface="Arial Black"/>
                <a:cs typeface="Arial Black"/>
                <a:sym typeface="Arial Black"/>
              </a:rPr>
              <a:t>Sparking Interest</a:t>
            </a:r>
            <a:endParaRPr sz="3600">
              <a:solidFill>
                <a:schemeClr val="accent4"/>
              </a:solidFill>
              <a:latin typeface="Arial Black"/>
              <a:ea typeface="Arial Black"/>
              <a:cs typeface="Arial Black"/>
              <a:sym typeface="Arial Black"/>
            </a:endParaRPr>
          </a:p>
          <a:p>
            <a:pPr indent="0" lvl="0" marL="0" rtl="0" algn="l">
              <a:lnSpc>
                <a:spcPct val="90000"/>
              </a:lnSpc>
              <a:spcBef>
                <a:spcPts val="0"/>
              </a:spcBef>
              <a:spcAft>
                <a:spcPts val="0"/>
              </a:spcAft>
              <a:buSzPct val="82352"/>
              <a:buNone/>
            </a:pPr>
            <a:r>
              <a:t/>
            </a:r>
            <a:endParaRPr sz="1700">
              <a:latin typeface="Arial"/>
              <a:ea typeface="Arial"/>
              <a:cs typeface="Arial"/>
              <a:sym typeface="Arial"/>
            </a:endParaRPr>
          </a:p>
          <a:p>
            <a:pPr indent="0" lvl="0" marL="0" rtl="0" algn="l">
              <a:lnSpc>
                <a:spcPct val="90000"/>
              </a:lnSpc>
              <a:spcBef>
                <a:spcPts val="0"/>
              </a:spcBef>
              <a:spcAft>
                <a:spcPts val="0"/>
              </a:spcAft>
              <a:buSzPct val="82352"/>
              <a:buNone/>
            </a:pPr>
            <a:r>
              <a:rPr lang="en" sz="1700">
                <a:latin typeface="Arial"/>
                <a:ea typeface="Arial"/>
                <a:cs typeface="Arial"/>
                <a:sym typeface="Arial"/>
              </a:rPr>
              <a:t>Book Displays, Inquiry Posters, </a:t>
            </a:r>
            <a:endParaRPr sz="1700">
              <a:latin typeface="Arial"/>
              <a:ea typeface="Arial"/>
              <a:cs typeface="Arial"/>
              <a:sym typeface="Arial"/>
            </a:endParaRPr>
          </a:p>
          <a:p>
            <a:pPr indent="0" lvl="0" marL="0" rtl="0" algn="l">
              <a:lnSpc>
                <a:spcPct val="90000"/>
              </a:lnSpc>
              <a:spcBef>
                <a:spcPts val="0"/>
              </a:spcBef>
              <a:spcAft>
                <a:spcPts val="0"/>
              </a:spcAft>
              <a:buSzPct val="82352"/>
              <a:buNone/>
            </a:pPr>
            <a:r>
              <a:rPr lang="en" sz="1700">
                <a:latin typeface="Arial"/>
                <a:ea typeface="Arial"/>
                <a:cs typeface="Arial"/>
                <a:sym typeface="Arial"/>
              </a:rPr>
              <a:t>Rack Cards, Bo</a:t>
            </a:r>
            <a:r>
              <a:rPr lang="en" sz="1700"/>
              <a:t>ok Clubs</a:t>
            </a:r>
            <a:endParaRPr sz="1700">
              <a:latin typeface="Arial"/>
              <a:ea typeface="Arial"/>
              <a:cs typeface="Arial"/>
              <a:sym typeface="Arial"/>
            </a:endParaRPr>
          </a:p>
        </p:txBody>
      </p:sp>
      <p:pic>
        <p:nvPicPr>
          <p:cNvPr id="430" name="Google Shape;430;g1ed2e70f13e_0_5"/>
          <p:cNvPicPr preferRelativeResize="0"/>
          <p:nvPr/>
        </p:nvPicPr>
        <p:blipFill rotWithShape="1">
          <a:blip r:embed="rId3">
            <a:alphaModFix/>
          </a:blip>
          <a:srcRect b="0" l="0" r="17457" t="0"/>
          <a:stretch/>
        </p:blipFill>
        <p:spPr>
          <a:xfrm>
            <a:off x="4635172" y="494835"/>
            <a:ext cx="2647951" cy="15601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31" name="Google Shape;431;g1ed2e70f13e_0_5"/>
          <p:cNvPicPr preferRelativeResize="0"/>
          <p:nvPr/>
        </p:nvPicPr>
        <p:blipFill rotWithShape="1">
          <a:blip r:embed="rId4">
            <a:alphaModFix/>
          </a:blip>
          <a:srcRect b="0" l="0" r="0" t="0"/>
          <a:stretch/>
        </p:blipFill>
        <p:spPr>
          <a:xfrm>
            <a:off x="334556" y="2054983"/>
            <a:ext cx="4365133" cy="2104126"/>
          </a:xfrm>
          <a:prstGeom prst="rect">
            <a:avLst/>
          </a:prstGeom>
          <a:noFill/>
          <a:ln>
            <a:noFill/>
          </a:ln>
        </p:spPr>
      </p:pic>
      <p:sp>
        <p:nvSpPr>
          <p:cNvPr id="432" name="Google Shape;432;g1ed2e70f13e_0_5"/>
          <p:cNvSpPr txBox="1"/>
          <p:nvPr/>
        </p:nvSpPr>
        <p:spPr>
          <a:xfrm>
            <a:off x="334556" y="4159106"/>
            <a:ext cx="5320800" cy="4338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Promotional Resources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https://scistarter.org/library-promotional-resources</a:t>
            </a:r>
            <a:endParaRPr b="0" i="0" sz="1100" u="none" cap="none" strike="noStrike">
              <a:solidFill>
                <a:srgbClr val="000000"/>
              </a:solidFill>
              <a:latin typeface="Arial"/>
              <a:ea typeface="Arial"/>
              <a:cs typeface="Arial"/>
              <a:sym typeface="Arial"/>
            </a:endParaRPr>
          </a:p>
        </p:txBody>
      </p:sp>
      <p:pic>
        <p:nvPicPr>
          <p:cNvPr id="433" name="Google Shape;433;g1ed2e70f13e_0_5"/>
          <p:cNvPicPr preferRelativeResize="0"/>
          <p:nvPr/>
        </p:nvPicPr>
        <p:blipFill rotWithShape="1">
          <a:blip r:embed="rId5">
            <a:alphaModFix/>
          </a:blip>
          <a:srcRect b="0" l="18967" r="15762" t="0"/>
          <a:stretch/>
        </p:blipFill>
        <p:spPr>
          <a:xfrm>
            <a:off x="5226825" y="2123798"/>
            <a:ext cx="2731402" cy="20353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7" name="Shape 437"/>
        <p:cNvGrpSpPr/>
        <p:nvPr/>
      </p:nvGrpSpPr>
      <p:grpSpPr>
        <a:xfrm>
          <a:off x="0" y="0"/>
          <a:ext cx="0" cy="0"/>
          <a:chOff x="0" y="0"/>
          <a:chExt cx="0" cy="0"/>
        </a:xfrm>
      </p:grpSpPr>
      <p:sp>
        <p:nvSpPr>
          <p:cNvPr id="438" name="Google Shape;438;g1137a86ccdb_3_75"/>
          <p:cNvSpPr txBox="1"/>
          <p:nvPr/>
        </p:nvSpPr>
        <p:spPr>
          <a:xfrm>
            <a:off x="66350" y="154975"/>
            <a:ext cx="73536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2500" u="none" cap="none" strike="noStrike">
                <a:solidFill>
                  <a:schemeClr val="dk1"/>
                </a:solidFill>
                <a:latin typeface="Arial Black"/>
                <a:ea typeface="Arial Black"/>
                <a:cs typeface="Arial Black"/>
                <a:sym typeface="Arial Black"/>
              </a:rPr>
              <a:t>Promote the training!</a:t>
            </a:r>
            <a:endParaRPr b="0" i="0" sz="2500" u="none" cap="none" strike="noStrike">
              <a:solidFill>
                <a:schemeClr val="dk1"/>
              </a:solidFill>
              <a:latin typeface="Arial Black"/>
              <a:ea typeface="Arial Black"/>
              <a:cs typeface="Arial Black"/>
              <a:sym typeface="Arial Black"/>
            </a:endParaRPr>
          </a:p>
        </p:txBody>
      </p:sp>
      <p:sp>
        <p:nvSpPr>
          <p:cNvPr id="439" name="Google Shape;439;g1137a86ccdb_3_75"/>
          <p:cNvSpPr txBox="1"/>
          <p:nvPr/>
        </p:nvSpPr>
        <p:spPr>
          <a:xfrm>
            <a:off x="5729150" y="3090325"/>
            <a:ext cx="3050100" cy="1174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1400"/>
              <a:buFont typeface="Arial"/>
              <a:buNone/>
            </a:pPr>
            <a:r>
              <a:rPr b="0" i="0" lang="en" sz="1400" u="none" cap="none" strike="noStrike">
                <a:solidFill>
                  <a:schemeClr val="dk1"/>
                </a:solidFill>
                <a:highlight>
                  <a:srgbClr val="FFFFFF"/>
                </a:highlight>
                <a:latin typeface="Arial"/>
                <a:ea typeface="Arial"/>
                <a:cs typeface="Arial"/>
                <a:sym typeface="Arial"/>
              </a:rPr>
              <a:t>Slides and speaker’s notes to facilitate an introduction to citizen science event. Cobrand or adapt to fit your needs.</a:t>
            </a:r>
            <a:r>
              <a:rPr b="0" i="0" lang="en" sz="1600" u="none" cap="none" strike="noStrike">
                <a:solidFill>
                  <a:schemeClr val="dk1"/>
                </a:solidFill>
                <a:highlight>
                  <a:srgbClr val="FFFFFF"/>
                </a:highlight>
                <a:latin typeface="Arial"/>
                <a:ea typeface="Arial"/>
                <a:cs typeface="Arial"/>
                <a:sym typeface="Arial"/>
              </a:rPr>
              <a:t> </a:t>
            </a:r>
            <a:endParaRPr b="0" i="0" sz="1600" u="none" cap="none" strike="noStrike">
              <a:solidFill>
                <a:schemeClr val="dk1"/>
              </a:solidFill>
              <a:highlight>
                <a:srgbClr val="FFFFFF"/>
              </a:highlight>
              <a:latin typeface="Arial"/>
              <a:ea typeface="Arial"/>
              <a:cs typeface="Arial"/>
              <a:sym typeface="Arial"/>
            </a:endParaRPr>
          </a:p>
        </p:txBody>
      </p:sp>
      <p:sp>
        <p:nvSpPr>
          <p:cNvPr id="440" name="Google Shape;440;g1137a86ccdb_3_75"/>
          <p:cNvSpPr txBox="1"/>
          <p:nvPr/>
        </p:nvSpPr>
        <p:spPr>
          <a:xfrm>
            <a:off x="151273" y="3220350"/>
            <a:ext cx="2445300" cy="1006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200"/>
              </a:spcAft>
              <a:buClr>
                <a:srgbClr val="000000"/>
              </a:buClr>
              <a:buSzPts val="1500"/>
              <a:buFont typeface="Arial"/>
              <a:buNone/>
            </a:pPr>
            <a:r>
              <a:rPr b="0" i="0" lang="en" sz="1200" u="none" cap="none" strike="noStrike">
                <a:solidFill>
                  <a:srgbClr val="000000"/>
                </a:solidFill>
                <a:highlight>
                  <a:srgbClr val="FFFFFF"/>
                </a:highlight>
                <a:latin typeface="Arial"/>
                <a:ea typeface="Arial"/>
                <a:cs typeface="Arial"/>
                <a:sym typeface="Arial"/>
              </a:rPr>
              <a:t>Online, interactive module created by instructional designers at Arizona State University.</a:t>
            </a:r>
            <a:endParaRPr b="0" i="0" sz="1200" u="none" cap="none" strike="noStrike">
              <a:solidFill>
                <a:srgbClr val="000000"/>
              </a:solidFill>
              <a:latin typeface="Arial"/>
              <a:ea typeface="Arial"/>
              <a:cs typeface="Arial"/>
              <a:sym typeface="Arial"/>
            </a:endParaRPr>
          </a:p>
        </p:txBody>
      </p:sp>
      <p:sp>
        <p:nvSpPr>
          <p:cNvPr id="441" name="Google Shape;441;g1137a86ccdb_3_75"/>
          <p:cNvSpPr txBox="1"/>
          <p:nvPr/>
        </p:nvSpPr>
        <p:spPr>
          <a:xfrm>
            <a:off x="151275" y="2904225"/>
            <a:ext cx="25146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 sz="1700" u="sng" cap="none" strike="noStrike">
                <a:solidFill>
                  <a:schemeClr val="accent4"/>
                </a:solidFill>
                <a:latin typeface="Arial"/>
                <a:ea typeface="Arial"/>
                <a:cs typeface="Arial"/>
                <a:sym typeface="Arial"/>
              </a:rPr>
              <a:t>SciStarter.org/training</a:t>
            </a:r>
            <a:endParaRPr b="1" i="0" sz="1700" u="sng" cap="none" strike="noStrike">
              <a:solidFill>
                <a:schemeClr val="accent4"/>
              </a:solidFill>
              <a:latin typeface="Arial"/>
              <a:ea typeface="Arial"/>
              <a:cs typeface="Arial"/>
              <a:sym typeface="Arial"/>
            </a:endParaRPr>
          </a:p>
        </p:txBody>
      </p:sp>
      <p:pic>
        <p:nvPicPr>
          <p:cNvPr id="442" name="Google Shape;442;g1137a86ccdb_3_75"/>
          <p:cNvPicPr preferRelativeResize="0"/>
          <p:nvPr/>
        </p:nvPicPr>
        <p:blipFill rotWithShape="1">
          <a:blip r:embed="rId3">
            <a:alphaModFix/>
          </a:blip>
          <a:srcRect b="0" l="0" r="0" t="0"/>
          <a:stretch/>
        </p:blipFill>
        <p:spPr>
          <a:xfrm>
            <a:off x="504438" y="1102525"/>
            <a:ext cx="1808276" cy="1808276"/>
          </a:xfrm>
          <a:prstGeom prst="rect">
            <a:avLst/>
          </a:prstGeom>
          <a:noFill/>
          <a:ln>
            <a:noFill/>
          </a:ln>
        </p:spPr>
      </p:pic>
      <p:pic>
        <p:nvPicPr>
          <p:cNvPr id="443" name="Google Shape;443;g1137a86ccdb_3_75"/>
          <p:cNvPicPr preferRelativeResize="0"/>
          <p:nvPr/>
        </p:nvPicPr>
        <p:blipFill rotWithShape="1">
          <a:blip r:embed="rId4">
            <a:alphaModFix/>
          </a:blip>
          <a:srcRect b="0" l="0" r="0" t="0"/>
          <a:stretch/>
        </p:blipFill>
        <p:spPr>
          <a:xfrm>
            <a:off x="2835200" y="1518500"/>
            <a:ext cx="1904099" cy="1901726"/>
          </a:xfrm>
          <a:prstGeom prst="rect">
            <a:avLst/>
          </a:prstGeom>
          <a:noFill/>
          <a:ln>
            <a:noFill/>
          </a:ln>
        </p:spPr>
      </p:pic>
      <p:sp>
        <p:nvSpPr>
          <p:cNvPr id="444" name="Google Shape;444;g1137a86ccdb_3_75"/>
          <p:cNvSpPr txBox="1"/>
          <p:nvPr/>
        </p:nvSpPr>
        <p:spPr>
          <a:xfrm>
            <a:off x="2604200" y="3369600"/>
            <a:ext cx="23661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en" sz="1700" u="sng" cap="none" strike="noStrike">
                <a:solidFill>
                  <a:schemeClr val="accent4"/>
                </a:solidFill>
                <a:latin typeface="Arial"/>
                <a:ea typeface="Arial"/>
                <a:cs typeface="Arial"/>
                <a:sym typeface="Arial"/>
                <a:hlinkClick r:id="rId5">
                  <a:extLst>
                    <a:ext uri="{A12FA001-AC4F-418D-AE19-62706E023703}">
                      <ahyp:hlinkClr val="tx"/>
                    </a:ext>
                  </a:extLst>
                </a:hlinkClick>
              </a:rPr>
              <a:t>SciStarter.org/library-training</a:t>
            </a:r>
            <a:endParaRPr b="1" i="0" sz="1700" u="none" cap="none" strike="noStrike">
              <a:solidFill>
                <a:schemeClr val="accent4"/>
              </a:solidFill>
              <a:latin typeface="Arial"/>
              <a:ea typeface="Arial"/>
              <a:cs typeface="Arial"/>
              <a:sym typeface="Arial"/>
            </a:endParaRPr>
          </a:p>
        </p:txBody>
      </p:sp>
      <p:sp>
        <p:nvSpPr>
          <p:cNvPr id="445" name="Google Shape;445;g1137a86ccdb_3_75"/>
          <p:cNvSpPr txBox="1"/>
          <p:nvPr/>
        </p:nvSpPr>
        <p:spPr>
          <a:xfrm>
            <a:off x="2745050" y="3953400"/>
            <a:ext cx="20844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200" u="none" cap="none" strike="noStrike">
                <a:solidFill>
                  <a:srgbClr val="000000"/>
                </a:solidFill>
                <a:latin typeface="Arial"/>
                <a:ea typeface="Arial"/>
                <a:cs typeface="Arial"/>
                <a:sym typeface="Arial"/>
              </a:rPr>
              <a:t>Part 2 for library facilitators</a:t>
            </a:r>
            <a:endParaRPr b="0" i="0" sz="1200" u="none" cap="none" strike="noStrike">
              <a:solidFill>
                <a:srgbClr val="000000"/>
              </a:solidFill>
              <a:latin typeface="Arial"/>
              <a:ea typeface="Arial"/>
              <a:cs typeface="Arial"/>
              <a:sym typeface="Arial"/>
            </a:endParaRPr>
          </a:p>
        </p:txBody>
      </p:sp>
      <p:pic>
        <p:nvPicPr>
          <p:cNvPr id="446" name="Google Shape;446;g1137a86ccdb_3_75"/>
          <p:cNvPicPr preferRelativeResize="0"/>
          <p:nvPr/>
        </p:nvPicPr>
        <p:blipFill rotWithShape="1">
          <a:blip r:embed="rId6">
            <a:alphaModFix/>
          </a:blip>
          <a:srcRect b="10434" l="8770" r="9185" t="14154"/>
          <a:stretch/>
        </p:blipFill>
        <p:spPr>
          <a:xfrm>
            <a:off x="5729150" y="1375850"/>
            <a:ext cx="2984501" cy="1714476"/>
          </a:xfrm>
          <a:prstGeom prst="rect">
            <a:avLst/>
          </a:prstGeom>
          <a:noFill/>
          <a:ln>
            <a:noFill/>
          </a:ln>
          <a:effectLst>
            <a:outerShdw blurRad="57150" rotWithShape="0" algn="bl" dir="5400000" dist="19050">
              <a:srgbClr val="000000">
                <a:alpha val="49019"/>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fd516fc663_0_51"/>
          <p:cNvSpPr txBox="1"/>
          <p:nvPr/>
        </p:nvSpPr>
        <p:spPr>
          <a:xfrm>
            <a:off x="729150" y="1165500"/>
            <a:ext cx="7685700" cy="2871600"/>
          </a:xfrm>
          <a:prstGeom prst="rect">
            <a:avLst/>
          </a:prstGeom>
          <a:noFill/>
          <a:ln>
            <a:noFill/>
          </a:ln>
        </p:spPr>
        <p:txBody>
          <a:bodyPr anchorCtr="0" anchor="ctr" bIns="34275" lIns="68575" spcFirstLastPara="1" rIns="68575" wrap="square" tIns="34275">
            <a:normAutofit/>
          </a:bodyPr>
          <a:lstStyle/>
          <a:p>
            <a:pPr indent="0" lvl="0" marL="0" marR="0" rtl="0" algn="ctr">
              <a:lnSpc>
                <a:spcPct val="80000"/>
              </a:lnSpc>
              <a:spcBef>
                <a:spcPts val="0"/>
              </a:spcBef>
              <a:spcAft>
                <a:spcPts val="0"/>
              </a:spcAft>
              <a:buClr>
                <a:schemeClr val="dk1"/>
              </a:buClr>
              <a:buSzPts val="275"/>
              <a:buFont typeface="Arial"/>
              <a:buNone/>
            </a:pPr>
            <a:r>
              <a:rPr lang="en" sz="4400">
                <a:solidFill>
                  <a:schemeClr val="dk1"/>
                </a:solidFill>
                <a:latin typeface="Arial Black"/>
                <a:ea typeface="Arial Black"/>
                <a:cs typeface="Arial Black"/>
                <a:sym typeface="Arial Black"/>
              </a:rPr>
              <a:t>Prompting</a:t>
            </a:r>
            <a:r>
              <a:rPr lang="en" sz="4400">
                <a:solidFill>
                  <a:schemeClr val="dk1"/>
                </a:solidFill>
                <a:latin typeface="Arial Black"/>
                <a:ea typeface="Arial Black"/>
                <a:cs typeface="Arial Black"/>
                <a:sym typeface="Arial Black"/>
              </a:rPr>
              <a:t> citizen science </a:t>
            </a:r>
            <a:r>
              <a:rPr lang="en" sz="4400">
                <a:solidFill>
                  <a:schemeClr val="dk1"/>
                </a:solidFill>
                <a:latin typeface="Arial Black"/>
                <a:ea typeface="Arial Black"/>
                <a:cs typeface="Arial Black"/>
                <a:sym typeface="Arial Black"/>
              </a:rPr>
              <a:t>engagement</a:t>
            </a:r>
            <a:r>
              <a:rPr lang="en" sz="4400">
                <a:solidFill>
                  <a:schemeClr val="dk1"/>
                </a:solidFill>
                <a:latin typeface="Arial Black"/>
                <a:ea typeface="Arial Black"/>
                <a:cs typeface="Arial Black"/>
                <a:sym typeface="Arial Black"/>
              </a:rPr>
              <a:t> during the 2024 Eclipse</a:t>
            </a:r>
            <a:endParaRPr b="0" i="0" sz="3000" u="none" cap="none" strike="noStrike">
              <a:solidFill>
                <a:schemeClr val="dk1"/>
              </a:solidFill>
              <a:latin typeface="Arial Black"/>
              <a:ea typeface="Arial Black"/>
              <a:cs typeface="Arial Black"/>
              <a:sym typeface="Arial Black"/>
            </a:endParaRPr>
          </a:p>
        </p:txBody>
      </p:sp>
      <p:sp>
        <p:nvSpPr>
          <p:cNvPr id="453" name="Google Shape;453;gfd516fc663_0_51"/>
          <p:cNvSpPr/>
          <p:nvPr/>
        </p:nvSpPr>
        <p:spPr>
          <a:xfrm>
            <a:off x="2788795" y="4255639"/>
            <a:ext cx="3566400" cy="20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54" name="Google Shape;454;gfd516fc663_0_51"/>
          <p:cNvSpPr txBox="1"/>
          <p:nvPr/>
        </p:nvSpPr>
        <p:spPr>
          <a:xfrm>
            <a:off x="3072000" y="232275"/>
            <a:ext cx="3000000" cy="7803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300"/>
              <a:buFont typeface="Arial"/>
              <a:buNone/>
            </a:pPr>
            <a:r>
              <a:rPr b="0" i="0" lang="en" sz="4300" u="sng" cap="none" strike="noStrike">
                <a:solidFill>
                  <a:schemeClr val="accent4"/>
                </a:solidFill>
                <a:latin typeface="Arial Black"/>
                <a:ea typeface="Arial Black"/>
                <a:cs typeface="Arial Black"/>
                <a:sym typeface="Arial Black"/>
              </a:rPr>
              <a:t>Plan</a:t>
            </a:r>
            <a:endParaRPr b="0" i="0" sz="1400" u="sng"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26a2f5f603d_1_277"/>
          <p:cNvSpPr/>
          <p:nvPr/>
        </p:nvSpPr>
        <p:spPr>
          <a:xfrm>
            <a:off x="6880925" y="2010825"/>
            <a:ext cx="2148900" cy="2320500"/>
          </a:xfrm>
          <a:prstGeom prst="roundRect">
            <a:avLst>
              <a:gd fmla="val 16667" name="adj"/>
            </a:avLst>
          </a:prstGeom>
          <a:gradFill>
            <a:gsLst>
              <a:gs pos="0">
                <a:srgbClr val="FFF6DB"/>
              </a:gs>
              <a:gs pos="100000">
                <a:srgbClr val="FAD25C"/>
              </a:gs>
            </a:gsLst>
            <a:path path="circle">
              <a:fillToRect b="50%" l="50%" r="50%" t="50%"/>
            </a:path>
            <a:tileRect/>
          </a:gradFill>
          <a:ln cap="flat" cmpd="sng" w="19050">
            <a:solidFill>
              <a:srgbClr val="E69138"/>
            </a:solidFill>
            <a:prstDash val="solid"/>
            <a:round/>
            <a:headEnd len="sm" w="sm" type="none"/>
            <a:tailEnd len="sm" w="sm" type="none"/>
          </a:ln>
          <a:effectLst>
            <a:outerShdw blurRad="57150" rotWithShape="0" algn="bl" dir="3960000" dist="19050">
              <a:srgbClr val="000000">
                <a:alpha val="49020"/>
              </a:srgbClr>
            </a:outerShdw>
          </a:effectLst>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Helvetica Neue"/>
              <a:ea typeface="Helvetica Neue"/>
              <a:cs typeface="Helvetica Neue"/>
              <a:sym typeface="Helvetica Neue"/>
            </a:endParaRPr>
          </a:p>
        </p:txBody>
      </p:sp>
      <p:sp>
        <p:nvSpPr>
          <p:cNvPr id="461" name="Google Shape;461;g26a2f5f603d_1_277"/>
          <p:cNvSpPr/>
          <p:nvPr/>
        </p:nvSpPr>
        <p:spPr>
          <a:xfrm>
            <a:off x="4631125" y="2010825"/>
            <a:ext cx="2151600" cy="2823600"/>
          </a:xfrm>
          <a:prstGeom prst="roundRect">
            <a:avLst>
              <a:gd fmla="val 16667" name="adj"/>
            </a:avLst>
          </a:prstGeom>
          <a:gradFill>
            <a:gsLst>
              <a:gs pos="0">
                <a:srgbClr val="FFF6DB"/>
              </a:gs>
              <a:gs pos="100000">
                <a:srgbClr val="FAD25C"/>
              </a:gs>
            </a:gsLst>
            <a:path path="circle">
              <a:fillToRect b="50%" l="50%" r="50%" t="50%"/>
            </a:path>
            <a:tileRect/>
          </a:gradFill>
          <a:ln cap="flat" cmpd="sng" w="19050">
            <a:solidFill>
              <a:srgbClr val="E69138"/>
            </a:solidFill>
            <a:prstDash val="solid"/>
            <a:round/>
            <a:headEnd len="sm" w="sm" type="none"/>
            <a:tailEnd len="sm" w="sm" type="none"/>
          </a:ln>
          <a:effectLst>
            <a:outerShdw blurRad="57150" rotWithShape="0" algn="bl" dir="3960000" dist="19050">
              <a:srgbClr val="000000">
                <a:alpha val="49020"/>
              </a:srgbClr>
            </a:outerShdw>
          </a:effectLst>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Helvetica Neue"/>
              <a:ea typeface="Helvetica Neue"/>
              <a:cs typeface="Helvetica Neue"/>
              <a:sym typeface="Helvetica Neue"/>
            </a:endParaRPr>
          </a:p>
        </p:txBody>
      </p:sp>
      <p:sp>
        <p:nvSpPr>
          <p:cNvPr id="462" name="Google Shape;462;g26a2f5f603d_1_277"/>
          <p:cNvSpPr/>
          <p:nvPr/>
        </p:nvSpPr>
        <p:spPr>
          <a:xfrm>
            <a:off x="2394975" y="2010825"/>
            <a:ext cx="2151600" cy="2823600"/>
          </a:xfrm>
          <a:prstGeom prst="roundRect">
            <a:avLst>
              <a:gd fmla="val 16667" name="adj"/>
            </a:avLst>
          </a:prstGeom>
          <a:gradFill>
            <a:gsLst>
              <a:gs pos="0">
                <a:srgbClr val="FFF6DB"/>
              </a:gs>
              <a:gs pos="100000">
                <a:srgbClr val="FAD25C"/>
              </a:gs>
            </a:gsLst>
            <a:path path="circle">
              <a:fillToRect b="50%" l="50%" r="50%" t="50%"/>
            </a:path>
            <a:tileRect/>
          </a:gradFill>
          <a:ln cap="flat" cmpd="sng" w="19050">
            <a:solidFill>
              <a:srgbClr val="E69138"/>
            </a:solidFill>
            <a:prstDash val="solid"/>
            <a:round/>
            <a:headEnd len="sm" w="sm" type="none"/>
            <a:tailEnd len="sm" w="sm" type="none"/>
          </a:ln>
          <a:effectLst>
            <a:outerShdw blurRad="57150" rotWithShape="0" algn="bl" dir="3960000" dist="19050">
              <a:srgbClr val="000000">
                <a:alpha val="49020"/>
              </a:srgbClr>
            </a:outerShdw>
          </a:effectLst>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Helvetica Neue"/>
              <a:ea typeface="Helvetica Neue"/>
              <a:cs typeface="Helvetica Neue"/>
              <a:sym typeface="Helvetica Neue"/>
            </a:endParaRPr>
          </a:p>
        </p:txBody>
      </p:sp>
      <p:sp>
        <p:nvSpPr>
          <p:cNvPr id="463" name="Google Shape;463;g26a2f5f603d_1_277"/>
          <p:cNvSpPr/>
          <p:nvPr/>
        </p:nvSpPr>
        <p:spPr>
          <a:xfrm>
            <a:off x="100800" y="2010750"/>
            <a:ext cx="2176200" cy="2320500"/>
          </a:xfrm>
          <a:prstGeom prst="roundRect">
            <a:avLst>
              <a:gd fmla="val 16667" name="adj"/>
            </a:avLst>
          </a:prstGeom>
          <a:gradFill>
            <a:gsLst>
              <a:gs pos="0">
                <a:srgbClr val="FFF6DB"/>
              </a:gs>
              <a:gs pos="100000">
                <a:srgbClr val="FAD25C"/>
              </a:gs>
            </a:gsLst>
            <a:path path="circle">
              <a:fillToRect b="50%" l="50%" r="50%" t="50%"/>
            </a:path>
            <a:tileRect/>
          </a:gradFill>
          <a:ln cap="flat" cmpd="sng" w="19050">
            <a:solidFill>
              <a:srgbClr val="E69138"/>
            </a:solidFill>
            <a:prstDash val="solid"/>
            <a:round/>
            <a:headEnd len="sm" w="sm" type="none"/>
            <a:tailEnd len="sm" w="sm" type="none"/>
          </a:ln>
          <a:effectLst>
            <a:outerShdw blurRad="57150" rotWithShape="0" algn="bl" dir="3960000" dist="19050">
              <a:srgbClr val="000000">
                <a:alpha val="49020"/>
              </a:srgbClr>
            </a:outerShdw>
          </a:effectLst>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Helvetica Neue"/>
              <a:ea typeface="Helvetica Neue"/>
              <a:cs typeface="Helvetica Neue"/>
              <a:sym typeface="Helvetica Neue"/>
            </a:endParaRPr>
          </a:p>
        </p:txBody>
      </p:sp>
      <p:sp>
        <p:nvSpPr>
          <p:cNvPr id="464" name="Google Shape;464;g26a2f5f603d_1_277"/>
          <p:cNvSpPr txBox="1"/>
          <p:nvPr>
            <p:ph idx="12" type="sldNum"/>
          </p:nvPr>
        </p:nvSpPr>
        <p:spPr>
          <a:xfrm>
            <a:off x="8472458" y="4663217"/>
            <a:ext cx="548700" cy="3936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65" name="Google Shape;465;g26a2f5f603d_1_277"/>
          <p:cNvSpPr txBox="1"/>
          <p:nvPr/>
        </p:nvSpPr>
        <p:spPr>
          <a:xfrm>
            <a:off x="2434500" y="3109838"/>
            <a:ext cx="20766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lang="en" sz="1200">
                <a:solidFill>
                  <a:schemeClr val="dk1"/>
                </a:solidFill>
                <a:latin typeface="Helvetica Neue"/>
                <a:ea typeface="Helvetica Neue"/>
                <a:cs typeface="Helvetica Neue"/>
                <a:sym typeface="Helvetica Neue"/>
              </a:rPr>
              <a:t>OBSERVER</a:t>
            </a:r>
            <a:endParaRPr b="1" i="0" sz="1200" u="none" cap="none" strike="noStrike">
              <a:solidFill>
                <a:schemeClr val="dk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dk1"/>
              </a:buClr>
              <a:buSzPts val="1100"/>
              <a:buFont typeface="Arial"/>
              <a:buNone/>
            </a:pPr>
            <a:r>
              <a:rPr b="1" lang="en" sz="1200">
                <a:solidFill>
                  <a:srgbClr val="333333"/>
                </a:solidFill>
                <a:latin typeface="Helvetica Neue"/>
                <a:ea typeface="Helvetica Neue"/>
                <a:cs typeface="Helvetica Neue"/>
                <a:sym typeface="Helvetica Neue"/>
              </a:rPr>
              <a:t>(Eclipse Day Activity)</a:t>
            </a:r>
            <a:endParaRPr b="1" sz="1200">
              <a:solidFill>
                <a:srgbClr val="333333"/>
              </a:solidFill>
              <a:latin typeface="Helvetica Neue"/>
              <a:ea typeface="Helvetica Neue"/>
              <a:cs typeface="Helvetica Neue"/>
              <a:sym typeface="Helvetica Neue"/>
            </a:endParaRPr>
          </a:p>
        </p:txBody>
      </p:sp>
      <p:sp>
        <p:nvSpPr>
          <p:cNvPr id="466" name="Google Shape;466;g26a2f5f603d_1_277"/>
          <p:cNvSpPr txBox="1"/>
          <p:nvPr/>
        </p:nvSpPr>
        <p:spPr>
          <a:xfrm>
            <a:off x="4675450" y="3109838"/>
            <a:ext cx="20766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chemeClr val="dk1"/>
                </a:solidFill>
                <a:latin typeface="Helvetica Neue"/>
                <a:ea typeface="Helvetica Neue"/>
                <a:cs typeface="Helvetica Neue"/>
                <a:sym typeface="Helvetica Neue"/>
              </a:rPr>
              <a:t>DATA COLLECTOR</a:t>
            </a:r>
            <a:endParaRPr b="1" i="0" sz="1200" u="none" cap="none" strike="noStrike">
              <a:solidFill>
                <a:schemeClr val="dk1"/>
              </a:solidFill>
              <a:latin typeface="Helvetica Neue"/>
              <a:ea typeface="Helvetica Neue"/>
              <a:cs typeface="Helvetica Neue"/>
              <a:sym typeface="Helvetica Neue"/>
            </a:endParaRPr>
          </a:p>
          <a:p>
            <a:pPr indent="0" lvl="0" marL="0" rtl="0" algn="ctr">
              <a:spcBef>
                <a:spcPts val="0"/>
              </a:spcBef>
              <a:spcAft>
                <a:spcPts val="0"/>
              </a:spcAft>
              <a:buClr>
                <a:schemeClr val="dk1"/>
              </a:buClr>
              <a:buSzPts val="1100"/>
              <a:buFont typeface="Arial"/>
              <a:buNone/>
            </a:pPr>
            <a:r>
              <a:rPr b="1" lang="en" sz="1200">
                <a:solidFill>
                  <a:schemeClr val="dk1"/>
                </a:solidFill>
                <a:latin typeface="Helvetica Neue"/>
                <a:ea typeface="Helvetica Neue"/>
                <a:cs typeface="Helvetica Neue"/>
                <a:sym typeface="Helvetica Neue"/>
              </a:rPr>
              <a:t>(Eclipse Week Activity)</a:t>
            </a:r>
            <a:endParaRPr b="1" sz="1200">
              <a:solidFill>
                <a:schemeClr val="dk1"/>
              </a:solidFill>
              <a:latin typeface="Helvetica Neue"/>
              <a:ea typeface="Helvetica Neue"/>
              <a:cs typeface="Helvetica Neue"/>
              <a:sym typeface="Helvetica Neue"/>
            </a:endParaRPr>
          </a:p>
        </p:txBody>
      </p:sp>
      <p:sp>
        <p:nvSpPr>
          <p:cNvPr id="467" name="Google Shape;467;g26a2f5f603d_1_277"/>
          <p:cNvSpPr txBox="1"/>
          <p:nvPr/>
        </p:nvSpPr>
        <p:spPr>
          <a:xfrm>
            <a:off x="6902750" y="3099463"/>
            <a:ext cx="20766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chemeClr val="dk1"/>
                </a:solidFill>
                <a:latin typeface="Helvetica Neue"/>
                <a:ea typeface="Helvetica Neue"/>
                <a:cs typeface="Helvetica Neue"/>
                <a:sym typeface="Helvetica Neue"/>
              </a:rPr>
              <a:t>DATA ANALYST</a:t>
            </a:r>
            <a:endParaRPr b="1" i="0" sz="1200" u="none" cap="none" strike="noStrike">
              <a:solidFill>
                <a:schemeClr val="dk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1200"/>
              <a:buFont typeface="Arial"/>
              <a:buNone/>
            </a:pPr>
            <a:r>
              <a:rPr b="1" lang="en" sz="1200">
                <a:solidFill>
                  <a:schemeClr val="dk1"/>
                </a:solidFill>
                <a:latin typeface="Helvetica Neue"/>
                <a:ea typeface="Helvetica Neue"/>
                <a:cs typeface="Helvetica Neue"/>
                <a:sym typeface="Helvetica Neue"/>
              </a:rPr>
              <a:t>(Online Data Activity)</a:t>
            </a:r>
            <a:endParaRPr b="1" sz="1200">
              <a:solidFill>
                <a:schemeClr val="dk1"/>
              </a:solidFill>
              <a:latin typeface="Helvetica Neue"/>
              <a:ea typeface="Helvetica Neue"/>
              <a:cs typeface="Helvetica Neue"/>
              <a:sym typeface="Helvetica Neue"/>
            </a:endParaRPr>
          </a:p>
        </p:txBody>
      </p:sp>
      <p:pic>
        <p:nvPicPr>
          <p:cNvPr id="468" name="Google Shape;468;g26a2f5f603d_1_277"/>
          <p:cNvPicPr preferRelativeResize="0"/>
          <p:nvPr/>
        </p:nvPicPr>
        <p:blipFill rotWithShape="1">
          <a:blip r:embed="rId3">
            <a:alphaModFix/>
          </a:blip>
          <a:srcRect b="9214" l="12998" r="11954" t="8440"/>
          <a:stretch/>
        </p:blipFill>
        <p:spPr>
          <a:xfrm>
            <a:off x="5367450" y="2198675"/>
            <a:ext cx="866823" cy="954300"/>
          </a:xfrm>
          <a:prstGeom prst="rect">
            <a:avLst/>
          </a:prstGeom>
          <a:noFill/>
          <a:ln>
            <a:noFill/>
          </a:ln>
        </p:spPr>
      </p:pic>
      <p:pic>
        <p:nvPicPr>
          <p:cNvPr id="469" name="Google Shape;469;g26a2f5f603d_1_277"/>
          <p:cNvPicPr preferRelativeResize="0"/>
          <p:nvPr/>
        </p:nvPicPr>
        <p:blipFill rotWithShape="1">
          <a:blip r:embed="rId4">
            <a:alphaModFix/>
          </a:blip>
          <a:srcRect b="0" l="0" r="0" t="0"/>
          <a:stretch/>
        </p:blipFill>
        <p:spPr>
          <a:xfrm>
            <a:off x="7375113" y="2177075"/>
            <a:ext cx="1031325" cy="1031325"/>
          </a:xfrm>
          <a:prstGeom prst="rect">
            <a:avLst/>
          </a:prstGeom>
          <a:noFill/>
          <a:ln>
            <a:noFill/>
          </a:ln>
        </p:spPr>
      </p:pic>
      <p:sp>
        <p:nvSpPr>
          <p:cNvPr id="470" name="Google Shape;470;g26a2f5f603d_1_277"/>
          <p:cNvSpPr txBox="1"/>
          <p:nvPr/>
        </p:nvSpPr>
        <p:spPr>
          <a:xfrm>
            <a:off x="2384550" y="3571650"/>
            <a:ext cx="2176500" cy="1262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lang="en" sz="1000">
                <a:solidFill>
                  <a:schemeClr val="dk1"/>
                </a:solidFill>
                <a:latin typeface="Helvetica Neue"/>
                <a:ea typeface="Helvetica Neue"/>
                <a:cs typeface="Helvetica Neue"/>
                <a:sym typeface="Helvetica Neue"/>
              </a:rPr>
              <a:t>During the</a:t>
            </a:r>
            <a:r>
              <a:rPr b="0" i="0" lang="en" sz="1000" u="none" cap="none" strike="noStrike">
                <a:solidFill>
                  <a:schemeClr val="dk1"/>
                </a:solidFill>
                <a:latin typeface="Helvetica Neue"/>
                <a:ea typeface="Helvetica Neue"/>
                <a:cs typeface="Helvetica Neue"/>
                <a:sym typeface="Helvetica Neue"/>
              </a:rPr>
              <a:t> 2023 annular eclipse or the 2024 total eclipse path, go outside and observe with all of the senses available to you. Then share these observations with the ES team via the ES website! </a:t>
            </a:r>
            <a:endParaRPr b="0" i="0" sz="1000" u="none" cap="none" strike="noStrike">
              <a:solidFill>
                <a:schemeClr val="dk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dk1"/>
              </a:buClr>
              <a:buSzPts val="1100"/>
              <a:buFont typeface="Arial"/>
              <a:buNone/>
            </a:pPr>
            <a:r>
              <a:t/>
            </a:r>
            <a:endParaRPr sz="1000">
              <a:solidFill>
                <a:schemeClr val="dk1"/>
              </a:solidFill>
              <a:latin typeface="Helvetica Neue"/>
              <a:ea typeface="Helvetica Neue"/>
              <a:cs typeface="Helvetica Neue"/>
              <a:sym typeface="Helvetica Neue"/>
            </a:endParaRPr>
          </a:p>
        </p:txBody>
      </p:sp>
      <p:sp>
        <p:nvSpPr>
          <p:cNvPr id="471" name="Google Shape;471;g26a2f5f603d_1_277"/>
          <p:cNvSpPr txBox="1"/>
          <p:nvPr/>
        </p:nvSpPr>
        <p:spPr>
          <a:xfrm>
            <a:off x="4618813" y="3573150"/>
            <a:ext cx="2176200" cy="1262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 sz="1000" u="none" cap="none" strike="noStrike">
                <a:solidFill>
                  <a:schemeClr val="dk1"/>
                </a:solidFill>
                <a:latin typeface="Helvetica Neue"/>
                <a:ea typeface="Helvetica Neue"/>
                <a:cs typeface="Helvetica Neue"/>
                <a:sym typeface="Helvetica Neue"/>
              </a:rPr>
              <a:t>Collect data using an AudioMoth Recorder along or near (70%+) the 2023 annular eclipse path or the 2024 total eclipse path. Then share the data with the ES team by ma</a:t>
            </a:r>
            <a:r>
              <a:rPr lang="en" sz="1000">
                <a:solidFill>
                  <a:schemeClr val="dk1"/>
                </a:solidFill>
                <a:latin typeface="Helvetica Neue"/>
                <a:ea typeface="Helvetica Neue"/>
                <a:cs typeface="Helvetica Neue"/>
                <a:sym typeface="Helvetica Neue"/>
              </a:rPr>
              <a:t>iling the MicroSD card and submitting location info online</a:t>
            </a:r>
            <a:r>
              <a:rPr b="0" i="0" lang="en" sz="1000" u="none" cap="none" strike="noStrike">
                <a:solidFill>
                  <a:schemeClr val="dk1"/>
                </a:solidFill>
                <a:latin typeface="Helvetica Neue"/>
                <a:ea typeface="Helvetica Neue"/>
                <a:cs typeface="Helvetica Neue"/>
                <a:sym typeface="Helvetica Neue"/>
              </a:rPr>
              <a:t>!</a:t>
            </a:r>
            <a:endParaRPr b="0" i="0" sz="1200" u="none" cap="none" strike="noStrike">
              <a:solidFill>
                <a:srgbClr val="000000"/>
              </a:solidFill>
              <a:latin typeface="Arial"/>
              <a:ea typeface="Arial"/>
              <a:cs typeface="Arial"/>
              <a:sym typeface="Arial"/>
            </a:endParaRPr>
          </a:p>
        </p:txBody>
      </p:sp>
      <p:sp>
        <p:nvSpPr>
          <p:cNvPr id="472" name="Google Shape;472;g26a2f5f603d_1_277"/>
          <p:cNvSpPr txBox="1"/>
          <p:nvPr/>
        </p:nvSpPr>
        <p:spPr>
          <a:xfrm>
            <a:off x="6867275" y="3628438"/>
            <a:ext cx="21762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Helvetica Neue"/>
                <a:ea typeface="Helvetica Neue"/>
                <a:cs typeface="Helvetica Neue"/>
                <a:sym typeface="Helvetica Neue"/>
              </a:rPr>
              <a:t>Analyze sound data in 2024 and 2025 alongside scientists on the ES website. (</a:t>
            </a:r>
            <a:r>
              <a:rPr b="1" i="0" lang="en" sz="1000" u="none" cap="none" strike="noStrike">
                <a:solidFill>
                  <a:srgbClr val="FF0000"/>
                </a:solidFill>
                <a:latin typeface="Helvetica Neue"/>
                <a:ea typeface="Helvetica Neue"/>
                <a:cs typeface="Helvetica Neue"/>
                <a:sym typeface="Helvetica Neue"/>
              </a:rPr>
              <a:t>Coming</a:t>
            </a:r>
            <a:r>
              <a:rPr b="1" lang="en" sz="1000">
                <a:solidFill>
                  <a:srgbClr val="FF0000"/>
                </a:solidFill>
                <a:latin typeface="Helvetica Neue"/>
                <a:ea typeface="Helvetica Neue"/>
                <a:cs typeface="Helvetica Neue"/>
                <a:sym typeface="Helvetica Neue"/>
              </a:rPr>
              <a:t> end of</a:t>
            </a:r>
            <a:r>
              <a:rPr b="1" i="0" lang="en" sz="1000" u="none" cap="none" strike="noStrike">
                <a:solidFill>
                  <a:srgbClr val="FF0000"/>
                </a:solidFill>
                <a:latin typeface="Helvetica Neue"/>
                <a:ea typeface="Helvetica Neue"/>
                <a:cs typeface="Helvetica Neue"/>
                <a:sym typeface="Helvetica Neue"/>
              </a:rPr>
              <a:t> 2024</a:t>
            </a:r>
            <a:r>
              <a:rPr b="0" i="0" lang="en" sz="1000" u="none" cap="none" strike="noStrike">
                <a:solidFill>
                  <a:schemeClr val="dk1"/>
                </a:solidFill>
                <a:latin typeface="Helvetica Neue"/>
                <a:ea typeface="Helvetica Neue"/>
                <a:cs typeface="Helvetica Neue"/>
                <a:sym typeface="Helvetica Neue"/>
              </a:rPr>
              <a:t>)</a:t>
            </a:r>
            <a:endParaRPr b="0" i="0" sz="1200" u="none" cap="none" strike="noStrike">
              <a:solidFill>
                <a:srgbClr val="000000"/>
              </a:solidFill>
              <a:latin typeface="Arial"/>
              <a:ea typeface="Arial"/>
              <a:cs typeface="Arial"/>
              <a:sym typeface="Arial"/>
            </a:endParaRPr>
          </a:p>
        </p:txBody>
      </p:sp>
      <p:pic>
        <p:nvPicPr>
          <p:cNvPr id="473" name="Google Shape;473;g26a2f5f603d_1_277"/>
          <p:cNvPicPr preferRelativeResize="0"/>
          <p:nvPr/>
        </p:nvPicPr>
        <p:blipFill rotWithShape="1">
          <a:blip r:embed="rId5">
            <a:alphaModFix/>
          </a:blip>
          <a:srcRect b="0" l="0" r="0" t="0"/>
          <a:stretch/>
        </p:blipFill>
        <p:spPr>
          <a:xfrm>
            <a:off x="2892449" y="2148538"/>
            <a:ext cx="954300" cy="935984"/>
          </a:xfrm>
          <a:prstGeom prst="rect">
            <a:avLst/>
          </a:prstGeom>
          <a:noFill/>
          <a:ln>
            <a:noFill/>
          </a:ln>
        </p:spPr>
      </p:pic>
      <p:sp>
        <p:nvSpPr>
          <p:cNvPr id="474" name="Google Shape;474;g26a2f5f603d_1_277"/>
          <p:cNvSpPr txBox="1"/>
          <p:nvPr/>
        </p:nvSpPr>
        <p:spPr>
          <a:xfrm>
            <a:off x="150600" y="3109838"/>
            <a:ext cx="20766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lang="en" sz="1200">
                <a:solidFill>
                  <a:schemeClr val="dk1"/>
                </a:solidFill>
                <a:latin typeface="Helvetica Neue"/>
                <a:ea typeface="Helvetica Neue"/>
                <a:cs typeface="Helvetica Neue"/>
                <a:sym typeface="Helvetica Neue"/>
              </a:rPr>
              <a:t>APPRENTICE</a:t>
            </a:r>
            <a:endParaRPr b="1" i="0" sz="1200" u="none" cap="none" strike="noStrike">
              <a:solidFill>
                <a:schemeClr val="dk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dk1"/>
              </a:buClr>
              <a:buSzPts val="1100"/>
              <a:buFont typeface="Arial"/>
              <a:buNone/>
            </a:pPr>
            <a:r>
              <a:rPr b="1" lang="en" sz="1200">
                <a:solidFill>
                  <a:srgbClr val="434343"/>
                </a:solidFill>
                <a:latin typeface="Helvetica Neue"/>
                <a:ea typeface="Helvetica Neue"/>
                <a:cs typeface="Helvetica Neue"/>
                <a:sym typeface="Helvetica Neue"/>
              </a:rPr>
              <a:t>(Online Eclipse Learning)</a:t>
            </a:r>
            <a:endParaRPr b="1" sz="1200">
              <a:solidFill>
                <a:srgbClr val="434343"/>
              </a:solidFill>
              <a:latin typeface="Helvetica Neue"/>
              <a:ea typeface="Helvetica Neue"/>
              <a:cs typeface="Helvetica Neue"/>
              <a:sym typeface="Helvetica Neue"/>
            </a:endParaRPr>
          </a:p>
        </p:txBody>
      </p:sp>
      <p:sp>
        <p:nvSpPr>
          <p:cNvPr id="475" name="Google Shape;475;g26a2f5f603d_1_277"/>
          <p:cNvSpPr txBox="1"/>
          <p:nvPr/>
        </p:nvSpPr>
        <p:spPr>
          <a:xfrm>
            <a:off x="100525" y="3574650"/>
            <a:ext cx="21765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Helvetica Neue"/>
                <a:ea typeface="Helvetica Neue"/>
                <a:cs typeface="Helvetica Neue"/>
                <a:sym typeface="Helvetica Neue"/>
              </a:rPr>
              <a:t>Learn about solar eclipses via free online learning and earn a certificate of completion.</a:t>
            </a:r>
            <a:endParaRPr b="0" i="0" sz="1000" u="none" cap="none" strike="noStrike">
              <a:solidFill>
                <a:srgbClr val="000000"/>
              </a:solidFill>
              <a:latin typeface="Arial"/>
              <a:ea typeface="Arial"/>
              <a:cs typeface="Arial"/>
              <a:sym typeface="Arial"/>
            </a:endParaRPr>
          </a:p>
        </p:txBody>
      </p:sp>
      <p:pic>
        <p:nvPicPr>
          <p:cNvPr id="476" name="Google Shape;476;g26a2f5f603d_1_277"/>
          <p:cNvPicPr preferRelativeResize="0"/>
          <p:nvPr/>
        </p:nvPicPr>
        <p:blipFill rotWithShape="1">
          <a:blip r:embed="rId6">
            <a:alphaModFix/>
          </a:blip>
          <a:srcRect b="0" l="0" r="0" t="0"/>
          <a:stretch/>
        </p:blipFill>
        <p:spPr>
          <a:xfrm>
            <a:off x="707550" y="2139363"/>
            <a:ext cx="954299" cy="954299"/>
          </a:xfrm>
          <a:prstGeom prst="rect">
            <a:avLst/>
          </a:prstGeom>
          <a:noFill/>
          <a:ln>
            <a:noFill/>
          </a:ln>
        </p:spPr>
      </p:pic>
      <p:sp>
        <p:nvSpPr>
          <p:cNvPr id="477" name="Google Shape;477;g26a2f5f603d_1_277"/>
          <p:cNvSpPr txBox="1"/>
          <p:nvPr/>
        </p:nvSpPr>
        <p:spPr>
          <a:xfrm>
            <a:off x="3972375" y="4865700"/>
            <a:ext cx="51717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Helvetica Neue"/>
                <a:ea typeface="Helvetica Neue"/>
                <a:cs typeface="Helvetica Neue"/>
                <a:sym typeface="Helvetica Neue"/>
              </a:rPr>
              <a:t>Eclipse Soundscapes is supported by NASA award No. 80NSSC21M0008</a:t>
            </a:r>
            <a:endParaRPr b="0" i="0" sz="1100" u="none" cap="none" strike="noStrike">
              <a:solidFill>
                <a:srgbClr val="000000"/>
              </a:solidFill>
              <a:latin typeface="Helvetica Neue"/>
              <a:ea typeface="Helvetica Neue"/>
              <a:cs typeface="Helvetica Neue"/>
              <a:sym typeface="Helvetica Neue"/>
            </a:endParaRPr>
          </a:p>
        </p:txBody>
      </p:sp>
      <p:sp>
        <p:nvSpPr>
          <p:cNvPr id="478" name="Google Shape;478;g26a2f5f603d_1_277"/>
          <p:cNvSpPr txBox="1"/>
          <p:nvPr/>
        </p:nvSpPr>
        <p:spPr>
          <a:xfrm rot="-1313166">
            <a:off x="42114" y="2072359"/>
            <a:ext cx="866771" cy="39347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A61C00"/>
                </a:solidFill>
              </a:rPr>
              <a:t>FREE</a:t>
            </a:r>
            <a:endParaRPr b="1">
              <a:solidFill>
                <a:srgbClr val="A61C00"/>
              </a:solidFill>
            </a:endParaRPr>
          </a:p>
        </p:txBody>
      </p:sp>
      <p:sp>
        <p:nvSpPr>
          <p:cNvPr id="479" name="Google Shape;479;g26a2f5f603d_1_277"/>
          <p:cNvSpPr txBox="1"/>
          <p:nvPr/>
        </p:nvSpPr>
        <p:spPr>
          <a:xfrm rot="-1313166">
            <a:off x="2269326" y="2072359"/>
            <a:ext cx="866771" cy="39347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A61C00"/>
                </a:solidFill>
              </a:rPr>
              <a:t>FREE</a:t>
            </a:r>
            <a:endParaRPr b="1">
              <a:solidFill>
                <a:srgbClr val="A61C00"/>
              </a:solidFill>
            </a:endParaRPr>
          </a:p>
        </p:txBody>
      </p:sp>
      <p:sp>
        <p:nvSpPr>
          <p:cNvPr id="480" name="Google Shape;480;g26a2f5f603d_1_277"/>
          <p:cNvSpPr txBox="1"/>
          <p:nvPr/>
        </p:nvSpPr>
        <p:spPr>
          <a:xfrm rot="-1313166">
            <a:off x="6824851" y="2072359"/>
            <a:ext cx="866771" cy="39347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A61C00"/>
                </a:solidFill>
              </a:rPr>
              <a:t>FREE</a:t>
            </a:r>
            <a:endParaRPr b="1">
              <a:solidFill>
                <a:srgbClr val="A61C00"/>
              </a:solidFill>
            </a:endParaRPr>
          </a:p>
        </p:txBody>
      </p:sp>
      <p:sp>
        <p:nvSpPr>
          <p:cNvPr id="481" name="Google Shape;481;g26a2f5f603d_1_277"/>
          <p:cNvSpPr txBox="1"/>
          <p:nvPr/>
        </p:nvSpPr>
        <p:spPr>
          <a:xfrm rot="-1313032">
            <a:off x="4505725" y="2070210"/>
            <a:ext cx="1200076" cy="39347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Equipment Required</a:t>
            </a:r>
            <a:endParaRPr b="1">
              <a:solidFill>
                <a:srgbClr val="FF0000"/>
              </a:solidFill>
            </a:endParaRPr>
          </a:p>
        </p:txBody>
      </p:sp>
      <p:sp>
        <p:nvSpPr>
          <p:cNvPr id="482" name="Google Shape;482;g26a2f5f603d_1_277"/>
          <p:cNvSpPr txBox="1"/>
          <p:nvPr/>
        </p:nvSpPr>
        <p:spPr>
          <a:xfrm>
            <a:off x="1443725" y="1936938"/>
            <a:ext cx="866700" cy="1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4099"/>
                </a:solidFill>
              </a:rPr>
              <a:t>Online</a:t>
            </a:r>
            <a:endParaRPr b="1" sz="1200">
              <a:solidFill>
                <a:srgbClr val="004099"/>
              </a:solidFill>
            </a:endParaRPr>
          </a:p>
        </p:txBody>
      </p:sp>
      <p:sp>
        <p:nvSpPr>
          <p:cNvPr id="483" name="Google Shape;483;g26a2f5f603d_1_277"/>
          <p:cNvSpPr txBox="1"/>
          <p:nvPr/>
        </p:nvSpPr>
        <p:spPr>
          <a:xfrm>
            <a:off x="3767813" y="1934525"/>
            <a:ext cx="866700" cy="1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4099"/>
                </a:solidFill>
              </a:rPr>
              <a:t>ANY Location</a:t>
            </a:r>
            <a:endParaRPr b="1" sz="1200">
              <a:solidFill>
                <a:srgbClr val="004099"/>
              </a:solidFill>
            </a:endParaRPr>
          </a:p>
        </p:txBody>
      </p:sp>
      <p:sp>
        <p:nvSpPr>
          <p:cNvPr id="484" name="Google Shape;484;g26a2f5f603d_1_277"/>
          <p:cNvSpPr txBox="1"/>
          <p:nvPr/>
        </p:nvSpPr>
        <p:spPr>
          <a:xfrm>
            <a:off x="6080713" y="1933775"/>
            <a:ext cx="866700" cy="1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4099"/>
                </a:solidFill>
              </a:rPr>
              <a:t>70%+ Eclipse Path</a:t>
            </a:r>
            <a:endParaRPr b="1" sz="1200">
              <a:solidFill>
                <a:srgbClr val="004099"/>
              </a:solidFill>
            </a:endParaRPr>
          </a:p>
        </p:txBody>
      </p:sp>
      <p:sp>
        <p:nvSpPr>
          <p:cNvPr id="485" name="Google Shape;485;g26a2f5f603d_1_277"/>
          <p:cNvSpPr txBox="1"/>
          <p:nvPr/>
        </p:nvSpPr>
        <p:spPr>
          <a:xfrm>
            <a:off x="8313450" y="1933763"/>
            <a:ext cx="866700" cy="1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4099"/>
                </a:solidFill>
              </a:rPr>
              <a:t>Online</a:t>
            </a:r>
            <a:endParaRPr b="1" sz="1200">
              <a:solidFill>
                <a:srgbClr val="004099"/>
              </a:solidFill>
            </a:endParaRPr>
          </a:p>
        </p:txBody>
      </p:sp>
      <p:sp>
        <p:nvSpPr>
          <p:cNvPr id="486" name="Google Shape;486;g26a2f5f603d_1_277"/>
          <p:cNvSpPr/>
          <p:nvPr/>
        </p:nvSpPr>
        <p:spPr>
          <a:xfrm>
            <a:off x="8257275" y="62575"/>
            <a:ext cx="886800" cy="624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7" name="Google Shape;487;g26a2f5f603d_1_277"/>
          <p:cNvPicPr preferRelativeResize="0"/>
          <p:nvPr/>
        </p:nvPicPr>
        <p:blipFill rotWithShape="1">
          <a:blip r:embed="rId7">
            <a:alphaModFix/>
          </a:blip>
          <a:srcRect b="0" l="119" r="119" t="0"/>
          <a:stretch/>
        </p:blipFill>
        <p:spPr>
          <a:xfrm>
            <a:off x="-183800" y="-197025"/>
            <a:ext cx="2176199" cy="1855391"/>
          </a:xfrm>
          <a:prstGeom prst="rect">
            <a:avLst/>
          </a:prstGeom>
          <a:noFill/>
          <a:ln>
            <a:noFill/>
          </a:ln>
        </p:spPr>
      </p:pic>
      <p:pic>
        <p:nvPicPr>
          <p:cNvPr id="488" name="Google Shape;488;g26a2f5f603d_1_277"/>
          <p:cNvPicPr preferRelativeResize="0"/>
          <p:nvPr/>
        </p:nvPicPr>
        <p:blipFill rotWithShape="1">
          <a:blip r:embed="rId8">
            <a:alphaModFix/>
          </a:blip>
          <a:srcRect b="7940" l="14019" r="8394" t="7856"/>
          <a:stretch/>
        </p:blipFill>
        <p:spPr>
          <a:xfrm>
            <a:off x="-4775" y="4400425"/>
            <a:ext cx="866700" cy="743075"/>
          </a:xfrm>
          <a:prstGeom prst="rect">
            <a:avLst/>
          </a:prstGeom>
          <a:noFill/>
          <a:ln>
            <a:noFill/>
          </a:ln>
        </p:spPr>
      </p:pic>
      <p:sp>
        <p:nvSpPr>
          <p:cNvPr id="489" name="Google Shape;489;g26a2f5f603d_1_277"/>
          <p:cNvSpPr txBox="1"/>
          <p:nvPr/>
        </p:nvSpPr>
        <p:spPr>
          <a:xfrm>
            <a:off x="1876875" y="214975"/>
            <a:ext cx="3808500" cy="1575900"/>
          </a:xfrm>
          <a:prstGeom prst="rect">
            <a:avLst/>
          </a:prstGeom>
          <a:noFill/>
          <a:ln>
            <a:noFill/>
          </a:ln>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lang="en" sz="1600">
                <a:solidFill>
                  <a:schemeClr val="dk1"/>
                </a:solidFill>
                <a:latin typeface="Helvetica Neue"/>
                <a:ea typeface="Helvetica Neue"/>
                <a:cs typeface="Helvetica Neue"/>
                <a:sym typeface="Helvetica Neue"/>
              </a:rPr>
              <a:t>Collect &amp; analyze observations and sound data from the October 14,</a:t>
            </a:r>
            <a:r>
              <a:rPr lang="en" sz="1600">
                <a:solidFill>
                  <a:schemeClr val="dk1"/>
                </a:solidFill>
                <a:latin typeface="Helvetica Neue"/>
                <a:ea typeface="Helvetica Neue"/>
                <a:cs typeface="Helvetica Neue"/>
                <a:sym typeface="Helvetica Neue"/>
                <a:extLst>
                  <a:ext uri="http://customooxmlschemas.google.com/">
                    <go:slidesCustomData xmlns:go="http://customooxmlschemas.google.com/" textRoundtripDataId="0"/>
                  </a:ext>
                </a:extLst>
              </a:rPr>
              <a:t> 2023,</a:t>
            </a:r>
            <a:r>
              <a:rPr lang="en" sz="1600">
                <a:solidFill>
                  <a:schemeClr val="dk1"/>
                </a:solidFill>
                <a:latin typeface="Helvetica Neue"/>
                <a:ea typeface="Helvetica Neue"/>
                <a:cs typeface="Helvetica Neue"/>
                <a:sym typeface="Helvetica Neue"/>
              </a:rPr>
              <a:t> annular eclipse and the April 8, </a:t>
            </a:r>
            <a:r>
              <a:rPr lang="en" sz="1600">
                <a:solidFill>
                  <a:schemeClr val="dk1"/>
                </a:solidFill>
                <a:latin typeface="Helvetica Neue"/>
                <a:ea typeface="Helvetica Neue"/>
                <a:cs typeface="Helvetica Neue"/>
                <a:sym typeface="Helvetica Neue"/>
                <a:extLst>
                  <a:ext uri="http://customooxmlschemas.google.com/">
                    <go:slidesCustomData xmlns:go="http://customooxmlschemas.google.com/" textRoundtripDataId="1"/>
                  </a:ext>
                </a:extLst>
              </a:rPr>
              <a:t>2024,</a:t>
            </a:r>
            <a:r>
              <a:rPr lang="en" sz="1600">
                <a:solidFill>
                  <a:schemeClr val="dk1"/>
                </a:solidFill>
                <a:latin typeface="Helvetica Neue"/>
                <a:ea typeface="Helvetica Neue"/>
                <a:cs typeface="Helvetica Neue"/>
                <a:sym typeface="Helvetica Neue"/>
              </a:rPr>
              <a:t> total solar eclipse to help us understand the impact of solar eclipses on various U.S. ecosystems.</a:t>
            </a:r>
            <a:r>
              <a:rPr b="1" lang="en">
                <a:solidFill>
                  <a:schemeClr val="dk1"/>
                </a:solidFill>
                <a:latin typeface="Helvetica Neue"/>
                <a:ea typeface="Helvetica Neue"/>
                <a:cs typeface="Helvetica Neue"/>
                <a:sym typeface="Helvetica Neue"/>
              </a:rPr>
              <a:t> </a:t>
            </a:r>
            <a:endParaRPr b="1">
              <a:solidFill>
                <a:schemeClr val="dk1"/>
              </a:solidFill>
            </a:endParaRPr>
          </a:p>
          <a:p>
            <a:pPr indent="0" lvl="0" marL="0" rtl="0" algn="l">
              <a:spcBef>
                <a:spcPts val="0"/>
              </a:spcBef>
              <a:spcAft>
                <a:spcPts val="0"/>
              </a:spcAft>
              <a:buNone/>
            </a:pPr>
            <a:r>
              <a:t/>
            </a:r>
            <a:endParaRPr b="1"/>
          </a:p>
        </p:txBody>
      </p:sp>
      <p:pic>
        <p:nvPicPr>
          <p:cNvPr id="490" name="Google Shape;490;g26a2f5f603d_1_277"/>
          <p:cNvPicPr preferRelativeResize="0"/>
          <p:nvPr/>
        </p:nvPicPr>
        <p:blipFill>
          <a:blip r:embed="rId9">
            <a:alphaModFix/>
          </a:blip>
          <a:stretch>
            <a:fillRect/>
          </a:stretch>
        </p:blipFill>
        <p:spPr>
          <a:xfrm>
            <a:off x="5735925" y="103048"/>
            <a:ext cx="3408077" cy="157587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1ed42cf6541_1_3"/>
          <p:cNvSpPr txBox="1"/>
          <p:nvPr/>
        </p:nvSpPr>
        <p:spPr>
          <a:xfrm>
            <a:off x="300106" y="262248"/>
            <a:ext cx="4551900" cy="327300"/>
          </a:xfrm>
          <a:prstGeom prst="rect">
            <a:avLst/>
          </a:prstGeom>
          <a:noFill/>
          <a:ln>
            <a:noFill/>
          </a:ln>
        </p:spPr>
        <p:txBody>
          <a:bodyPr anchorCtr="0" anchor="b" bIns="0" lIns="0" spcFirstLastPara="1" rIns="0" wrap="square" tIns="0">
            <a:normAutofit fontScale="92500" lnSpcReduction="20000"/>
          </a:bodyPr>
          <a:lstStyle/>
          <a:p>
            <a:pPr indent="0" lvl="0" marL="0" marR="0" rtl="0" algn="l">
              <a:lnSpc>
                <a:spcPct val="90000"/>
              </a:lnSpc>
              <a:spcBef>
                <a:spcPts val="0"/>
              </a:spcBef>
              <a:spcAft>
                <a:spcPts val="0"/>
              </a:spcAft>
              <a:buClr>
                <a:srgbClr val="000000"/>
              </a:buClr>
              <a:buSzPct val="100000"/>
              <a:buFont typeface="Arial"/>
              <a:buNone/>
            </a:pPr>
            <a:r>
              <a:t/>
            </a:r>
            <a:endParaRPr b="0" i="0" sz="3200" u="none" cap="none" strike="noStrike">
              <a:solidFill>
                <a:srgbClr val="112441"/>
              </a:solidFill>
              <a:latin typeface="Nunito Black"/>
              <a:ea typeface="Nunito Black"/>
              <a:cs typeface="Nunito Black"/>
              <a:sym typeface="Nunito Black"/>
            </a:endParaRPr>
          </a:p>
        </p:txBody>
      </p:sp>
      <p:sp>
        <p:nvSpPr>
          <p:cNvPr id="496" name="Google Shape;496;g1ed42cf6541_1_3"/>
          <p:cNvSpPr txBox="1"/>
          <p:nvPr/>
        </p:nvSpPr>
        <p:spPr>
          <a:xfrm>
            <a:off x="0" y="0"/>
            <a:ext cx="9144000" cy="589500"/>
          </a:xfrm>
          <a:prstGeom prst="rect">
            <a:avLst/>
          </a:prstGeom>
          <a:solidFill>
            <a:schemeClr val="dk1"/>
          </a:solid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Nunito Black"/>
                <a:ea typeface="Nunito Black"/>
                <a:cs typeface="Nunito Black"/>
                <a:sym typeface="Nunito Black"/>
              </a:rPr>
              <a:t>Eclipse Soundscapes - Observer </a:t>
            </a:r>
            <a:endParaRPr b="0" i="0" sz="3200" u="none" cap="none" strike="noStrike">
              <a:solidFill>
                <a:schemeClr val="lt1"/>
              </a:solidFill>
              <a:latin typeface="Nunito Black"/>
              <a:ea typeface="Nunito Black"/>
              <a:cs typeface="Nunito Black"/>
              <a:sym typeface="Nunito Black"/>
            </a:endParaRPr>
          </a:p>
        </p:txBody>
      </p:sp>
      <p:sp>
        <p:nvSpPr>
          <p:cNvPr id="497" name="Google Shape;497;g1ed42cf6541_1_3"/>
          <p:cNvSpPr txBox="1"/>
          <p:nvPr/>
        </p:nvSpPr>
        <p:spPr>
          <a:xfrm>
            <a:off x="70550" y="697825"/>
            <a:ext cx="5832600" cy="1455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1400"/>
              <a:buFont typeface="Arial"/>
              <a:buNone/>
            </a:pPr>
            <a:r>
              <a:rPr b="1" i="0" lang="en" sz="1400" u="none" cap="none" strike="noStrike">
                <a:solidFill>
                  <a:srgbClr val="112441"/>
                </a:solidFill>
                <a:latin typeface="Nunito"/>
                <a:ea typeface="Nunito"/>
                <a:cs typeface="Nunito"/>
                <a:sym typeface="Nunito"/>
              </a:rPr>
              <a:t>Background: </a:t>
            </a:r>
            <a:r>
              <a:rPr b="0" i="0" lang="en" sz="1400" u="none" cap="none" strike="noStrike">
                <a:solidFill>
                  <a:srgbClr val="112441"/>
                </a:solidFill>
                <a:latin typeface="Nunito Medium"/>
                <a:ea typeface="Nunito Medium"/>
                <a:cs typeface="Nunito Medium"/>
                <a:sym typeface="Nunito Medium"/>
              </a:rPr>
              <a:t>This NASA Science Activation project is focused on the following science question: How does life on Earth, specifically wildlife, respond to eclipses? Participants will observe during the eclipse and then submit their observations on the project website about whether or not they noticed changes in animal behavior and sounds during the total solar eclipse. You do not need to be on the eclipse path. Solar eclipses can be multi-sensory experiences! We hope to receive observations about what people hear, see, feel, etc.</a:t>
            </a:r>
            <a:endParaRPr b="0" i="0" sz="1400" u="none" cap="none" strike="noStrike">
              <a:solidFill>
                <a:srgbClr val="1A1A1A"/>
              </a:solidFill>
              <a:latin typeface="Nunito Medium"/>
              <a:ea typeface="Nunito Medium"/>
              <a:cs typeface="Nunito Medium"/>
              <a:sym typeface="Nunito Medium"/>
            </a:endParaRPr>
          </a:p>
          <a:p>
            <a:pPr indent="0" lvl="0" marL="0" marR="0" rtl="0" algn="l">
              <a:lnSpc>
                <a:spcPct val="90000"/>
              </a:lnSpc>
              <a:spcBef>
                <a:spcPts val="1000"/>
              </a:spcBef>
              <a:spcAft>
                <a:spcPts val="0"/>
              </a:spcAft>
              <a:buClr>
                <a:srgbClr val="000000"/>
              </a:buClr>
              <a:buSzPts val="1400"/>
              <a:buFont typeface="Arial"/>
              <a:buNone/>
            </a:pPr>
            <a:r>
              <a:rPr b="1" i="0" lang="en" sz="1400" u="none" cap="none" strike="noStrike">
                <a:solidFill>
                  <a:srgbClr val="112441"/>
                </a:solidFill>
                <a:latin typeface="Nunito"/>
                <a:ea typeface="Nunito"/>
                <a:cs typeface="Nunito"/>
                <a:sym typeface="Nunito"/>
              </a:rPr>
              <a:t>Age group:</a:t>
            </a:r>
            <a:r>
              <a:rPr b="0" i="0" lang="en" sz="1400" u="none" cap="none" strike="noStrike">
                <a:solidFill>
                  <a:srgbClr val="112441"/>
                </a:solidFill>
                <a:latin typeface="Nunito Medium"/>
                <a:ea typeface="Nunito Medium"/>
                <a:cs typeface="Nunito Medium"/>
                <a:sym typeface="Nunito Medium"/>
              </a:rPr>
              <a:t> All ages, children 13 and under will need an adult to help submit data</a:t>
            </a:r>
            <a:endParaRPr b="0" i="0" sz="1400" u="none" cap="none" strike="noStrike">
              <a:solidFill>
                <a:srgbClr val="112441"/>
              </a:solidFill>
              <a:latin typeface="Nunito Medium"/>
              <a:ea typeface="Nunito Medium"/>
              <a:cs typeface="Nunito Medium"/>
              <a:sym typeface="Nunito Medium"/>
            </a:endParaRPr>
          </a:p>
          <a:p>
            <a:pPr indent="0" lvl="0" marL="0" marR="0" rtl="0" algn="l">
              <a:lnSpc>
                <a:spcPct val="90000"/>
              </a:lnSpc>
              <a:spcBef>
                <a:spcPts val="1000"/>
              </a:spcBef>
              <a:spcAft>
                <a:spcPts val="0"/>
              </a:spcAft>
              <a:buClr>
                <a:srgbClr val="000000"/>
              </a:buClr>
              <a:buSzPts val="1400"/>
              <a:buFont typeface="Arial"/>
              <a:buNone/>
            </a:pPr>
            <a:r>
              <a:rPr b="1" i="0" lang="en" sz="1400" u="none" cap="none" strike="noStrike">
                <a:solidFill>
                  <a:srgbClr val="112441"/>
                </a:solidFill>
                <a:latin typeface="Nunito"/>
                <a:ea typeface="Nunito"/>
                <a:cs typeface="Nunito"/>
                <a:sym typeface="Nunito"/>
              </a:rPr>
              <a:t>Event timing and location</a:t>
            </a:r>
            <a:r>
              <a:rPr b="0" i="0" lang="en" sz="1400" u="none" cap="none" strike="noStrike">
                <a:solidFill>
                  <a:srgbClr val="112441"/>
                </a:solidFill>
                <a:latin typeface="Nunito Medium"/>
                <a:ea typeface="Nunito Medium"/>
                <a:cs typeface="Nunito Medium"/>
                <a:sym typeface="Nunito Medium"/>
              </a:rPr>
              <a:t>: In or out of the path of totality, anywhere in North America.</a:t>
            </a:r>
            <a:endParaRPr b="0" i="0" sz="1400" u="none" cap="none" strike="noStrike">
              <a:solidFill>
                <a:srgbClr val="112441"/>
              </a:solidFill>
              <a:latin typeface="Nunito Medium"/>
              <a:ea typeface="Nunito Medium"/>
              <a:cs typeface="Nunito Medium"/>
              <a:sym typeface="Nunito Medium"/>
            </a:endParaRPr>
          </a:p>
          <a:p>
            <a:pPr indent="0" lvl="0" marL="0" marR="0" rtl="0" algn="l">
              <a:lnSpc>
                <a:spcPct val="90000"/>
              </a:lnSpc>
              <a:spcBef>
                <a:spcPts val="1000"/>
              </a:spcBef>
              <a:spcAft>
                <a:spcPts val="0"/>
              </a:spcAft>
              <a:buClr>
                <a:srgbClr val="000000"/>
              </a:buClr>
              <a:buSzPts val="1400"/>
              <a:buFont typeface="Arial"/>
              <a:buNone/>
            </a:pPr>
            <a:r>
              <a:t/>
            </a:r>
            <a:endParaRPr b="0" i="0" sz="1400" u="none" cap="none" strike="noStrike">
              <a:solidFill>
                <a:srgbClr val="112441"/>
              </a:solidFill>
              <a:latin typeface="Nunito Medium"/>
              <a:ea typeface="Nunito Medium"/>
              <a:cs typeface="Nunito Medium"/>
              <a:sym typeface="Nunito Medium"/>
            </a:endParaRPr>
          </a:p>
          <a:p>
            <a:pPr indent="0" lvl="0" marL="0" marR="0" rtl="0" algn="l">
              <a:lnSpc>
                <a:spcPct val="90000"/>
              </a:lnSpc>
              <a:spcBef>
                <a:spcPts val="1000"/>
              </a:spcBef>
              <a:spcAft>
                <a:spcPts val="0"/>
              </a:spcAft>
              <a:buClr>
                <a:srgbClr val="000000"/>
              </a:buClr>
              <a:buSzPts val="1400"/>
              <a:buFont typeface="Arial"/>
              <a:buNone/>
            </a:pPr>
            <a:r>
              <a:t/>
            </a:r>
            <a:endParaRPr b="0" i="0" sz="1400" u="none" cap="none" strike="noStrike">
              <a:solidFill>
                <a:srgbClr val="112441"/>
              </a:solidFill>
              <a:latin typeface="Nunito Medium"/>
              <a:ea typeface="Nunito Medium"/>
              <a:cs typeface="Nunito Medium"/>
              <a:sym typeface="Nunito Medium"/>
            </a:endParaRPr>
          </a:p>
        </p:txBody>
      </p:sp>
      <p:sp>
        <p:nvSpPr>
          <p:cNvPr id="498" name="Google Shape;498;g1ed42cf6541_1_3"/>
          <p:cNvSpPr txBox="1"/>
          <p:nvPr/>
        </p:nvSpPr>
        <p:spPr>
          <a:xfrm>
            <a:off x="70550" y="3492000"/>
            <a:ext cx="5603700" cy="13218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400"/>
              <a:buFont typeface="Arial"/>
              <a:buNone/>
            </a:pPr>
            <a:r>
              <a:rPr b="1" i="0" lang="en" sz="1400" u="none" cap="none" strike="noStrike">
                <a:solidFill>
                  <a:srgbClr val="112441"/>
                </a:solidFill>
                <a:latin typeface="Nunito"/>
                <a:ea typeface="Nunito"/>
                <a:cs typeface="Nunito"/>
                <a:sym typeface="Nunito"/>
              </a:rPr>
              <a:t>Preparation: </a:t>
            </a:r>
            <a:endParaRPr b="1" i="0" sz="1400" u="none" cap="none" strike="noStrike">
              <a:solidFill>
                <a:srgbClr val="112441"/>
              </a:solidFill>
              <a:latin typeface="Nunito"/>
              <a:ea typeface="Nunito"/>
              <a:cs typeface="Nunito"/>
              <a:sym typeface="Nunito"/>
            </a:endParaRPr>
          </a:p>
          <a:p>
            <a:pPr indent="-317500" lvl="0" marL="457200" marR="0" rtl="0" algn="l">
              <a:lnSpc>
                <a:spcPct val="90000"/>
              </a:lnSpc>
              <a:spcBef>
                <a:spcPts val="300"/>
              </a:spcBef>
              <a:spcAft>
                <a:spcPts val="0"/>
              </a:spcAft>
              <a:buClr>
                <a:srgbClr val="112441"/>
              </a:buClr>
              <a:buSzPts val="1400"/>
              <a:buFont typeface="Nunito Medium"/>
              <a:buAutoNum type="arabicPeriod"/>
            </a:pPr>
            <a:r>
              <a:rPr b="0" i="0" lang="en" sz="1400" u="none" cap="none" strike="noStrike">
                <a:solidFill>
                  <a:srgbClr val="112441"/>
                </a:solidFill>
                <a:latin typeface="Nunito Medium"/>
                <a:ea typeface="Nunito Medium"/>
                <a:cs typeface="Nunito Medium"/>
                <a:sym typeface="Nunito Medium"/>
              </a:rPr>
              <a:t>Review the project protocol &amp; </a:t>
            </a:r>
            <a:r>
              <a:rPr b="0" i="0" lang="en" sz="1400" u="sng" cap="none" strike="noStrike">
                <a:solidFill>
                  <a:schemeClr val="hlink"/>
                </a:solidFill>
                <a:latin typeface="Nunito Medium"/>
                <a:ea typeface="Nunito Medium"/>
                <a:cs typeface="Nunito Medium"/>
                <a:sym typeface="Nunito Medium"/>
                <a:hlinkClick r:id="rId3"/>
              </a:rPr>
              <a:t>Take the 15-30 minute training</a:t>
            </a:r>
            <a:endParaRPr b="0" i="0" sz="1400" u="none" cap="none" strike="noStrike">
              <a:solidFill>
                <a:srgbClr val="112441"/>
              </a:solidFill>
              <a:latin typeface="Nunito Medium"/>
              <a:ea typeface="Nunito Medium"/>
              <a:cs typeface="Nunito Medium"/>
              <a:sym typeface="Nunito Medium"/>
            </a:endParaRPr>
          </a:p>
          <a:p>
            <a:pPr indent="-317500" lvl="0" marL="457200" marR="0" rtl="0" algn="l">
              <a:lnSpc>
                <a:spcPct val="90000"/>
              </a:lnSpc>
              <a:spcBef>
                <a:spcPts val="200"/>
              </a:spcBef>
              <a:spcAft>
                <a:spcPts val="0"/>
              </a:spcAft>
              <a:buClr>
                <a:srgbClr val="112441"/>
              </a:buClr>
              <a:buSzPts val="1400"/>
              <a:buFont typeface="Nunito Medium"/>
              <a:buAutoNum type="arabicPeriod"/>
            </a:pPr>
            <a:r>
              <a:rPr b="0" i="0" lang="en" sz="1400" u="none" cap="none" strike="noStrike">
                <a:solidFill>
                  <a:srgbClr val="112441"/>
                </a:solidFill>
                <a:latin typeface="Nunito Medium"/>
                <a:ea typeface="Nunito Medium"/>
                <a:cs typeface="Nunito Medium"/>
                <a:sym typeface="Nunito Medium"/>
              </a:rPr>
              <a:t>Gather materials. </a:t>
            </a:r>
            <a:endParaRPr b="0" i="0" sz="1400" u="none" cap="none" strike="noStrike">
              <a:solidFill>
                <a:srgbClr val="112441"/>
              </a:solidFill>
              <a:latin typeface="Nunito Medium"/>
              <a:ea typeface="Nunito Medium"/>
              <a:cs typeface="Nunito Medium"/>
              <a:sym typeface="Nunito Medium"/>
            </a:endParaRPr>
          </a:p>
          <a:p>
            <a:pPr indent="-317500" lvl="0" marL="914400" marR="0" rtl="0" algn="l">
              <a:lnSpc>
                <a:spcPct val="115000"/>
              </a:lnSpc>
              <a:spcBef>
                <a:spcPts val="200"/>
              </a:spcBef>
              <a:spcAft>
                <a:spcPts val="0"/>
              </a:spcAft>
              <a:buClr>
                <a:srgbClr val="65BEF4"/>
              </a:buClr>
              <a:buSzPts val="1400"/>
              <a:buFont typeface="Nunito"/>
              <a:buChar char="●"/>
            </a:pPr>
            <a:r>
              <a:rPr b="0" i="0" lang="en" sz="1400" u="sng" cap="none" strike="noStrike">
                <a:solidFill>
                  <a:schemeClr val="hlink"/>
                </a:solidFill>
                <a:highlight>
                  <a:srgbClr val="FFFFFF"/>
                </a:highlight>
                <a:latin typeface="Nunito"/>
                <a:ea typeface="Nunito"/>
                <a:cs typeface="Nunito"/>
                <a:sym typeface="Nunito"/>
                <a:hlinkClick r:id="rId4"/>
              </a:rPr>
              <a:t>Observation worksheet</a:t>
            </a:r>
            <a:endParaRPr b="0" i="0" sz="1400" u="none" cap="none" strike="noStrike">
              <a:solidFill>
                <a:srgbClr val="333333"/>
              </a:solidFill>
              <a:highlight>
                <a:srgbClr val="FFFFFF"/>
              </a:highlight>
              <a:latin typeface="Nunito"/>
              <a:ea typeface="Nunito"/>
              <a:cs typeface="Nunito"/>
              <a:sym typeface="Nunito"/>
            </a:endParaRPr>
          </a:p>
          <a:p>
            <a:pPr indent="-317500" lvl="0" marL="914400" marR="0" rtl="0" algn="l">
              <a:lnSpc>
                <a:spcPct val="115000"/>
              </a:lnSpc>
              <a:spcBef>
                <a:spcPts val="0"/>
              </a:spcBef>
              <a:spcAft>
                <a:spcPts val="0"/>
              </a:spcAft>
              <a:buClr>
                <a:srgbClr val="65BEF4"/>
              </a:buClr>
              <a:buSzPts val="1400"/>
              <a:buFont typeface="Nunito"/>
              <a:buChar char="●"/>
            </a:pPr>
            <a:r>
              <a:rPr b="0" i="0" lang="en" sz="1400" u="none" cap="none" strike="noStrike">
                <a:solidFill>
                  <a:srgbClr val="333333"/>
                </a:solidFill>
                <a:highlight>
                  <a:srgbClr val="FFFFFF"/>
                </a:highlight>
                <a:latin typeface="Nunito"/>
                <a:ea typeface="Nunito"/>
                <a:cs typeface="Nunito"/>
                <a:sym typeface="Nunito"/>
              </a:rPr>
              <a:t>Eclipse glasses </a:t>
            </a:r>
            <a:endParaRPr b="0" i="0" sz="1400" u="none" cap="none" strike="noStrike">
              <a:solidFill>
                <a:srgbClr val="112441"/>
              </a:solidFill>
              <a:latin typeface="Nunito Medium"/>
              <a:ea typeface="Nunito Medium"/>
              <a:cs typeface="Nunito Medium"/>
              <a:sym typeface="Nunito Medium"/>
            </a:endParaRPr>
          </a:p>
        </p:txBody>
      </p:sp>
      <p:pic>
        <p:nvPicPr>
          <p:cNvPr id="499" name="Google Shape;499;g1ed42cf6541_1_3"/>
          <p:cNvPicPr preferRelativeResize="0"/>
          <p:nvPr/>
        </p:nvPicPr>
        <p:blipFill rotWithShape="1">
          <a:blip r:embed="rId5">
            <a:alphaModFix/>
          </a:blip>
          <a:srcRect b="0" l="0" r="0" t="0"/>
          <a:stretch/>
        </p:blipFill>
        <p:spPr>
          <a:xfrm>
            <a:off x="7981028" y="4847900"/>
            <a:ext cx="1155197" cy="327300"/>
          </a:xfrm>
          <a:prstGeom prst="rect">
            <a:avLst/>
          </a:prstGeom>
          <a:noFill/>
          <a:ln>
            <a:noFill/>
          </a:ln>
        </p:spPr>
      </p:pic>
      <p:pic>
        <p:nvPicPr>
          <p:cNvPr id="500" name="Google Shape;500;g1ed42cf6541_1_3"/>
          <p:cNvPicPr preferRelativeResize="0"/>
          <p:nvPr/>
        </p:nvPicPr>
        <p:blipFill rotWithShape="1">
          <a:blip r:embed="rId6">
            <a:alphaModFix/>
          </a:blip>
          <a:srcRect b="0" l="118" r="119" t="11847"/>
          <a:stretch/>
        </p:blipFill>
        <p:spPr>
          <a:xfrm>
            <a:off x="6236849" y="714950"/>
            <a:ext cx="2596376" cy="1951438"/>
          </a:xfrm>
          <a:prstGeom prst="rect">
            <a:avLst/>
          </a:prstGeom>
          <a:noFill/>
          <a:ln>
            <a:noFill/>
          </a:ln>
        </p:spPr>
      </p:pic>
      <p:pic>
        <p:nvPicPr>
          <p:cNvPr id="501" name="Google Shape;501;g1ed42cf6541_1_3"/>
          <p:cNvPicPr preferRelativeResize="0"/>
          <p:nvPr/>
        </p:nvPicPr>
        <p:blipFill rotWithShape="1">
          <a:blip r:embed="rId7">
            <a:alphaModFix/>
          </a:blip>
          <a:srcRect b="2455" l="28433" r="0" t="29507"/>
          <a:stretch/>
        </p:blipFill>
        <p:spPr>
          <a:xfrm>
            <a:off x="6590629" y="3217343"/>
            <a:ext cx="2149075" cy="1391400"/>
          </a:xfrm>
          <a:prstGeom prst="rect">
            <a:avLst/>
          </a:prstGeom>
          <a:noFill/>
          <a:ln>
            <a:noFill/>
          </a:ln>
        </p:spPr>
      </p:pic>
      <p:pic>
        <p:nvPicPr>
          <p:cNvPr id="502" name="Google Shape;502;g1ed42cf6541_1_3"/>
          <p:cNvPicPr preferRelativeResize="0"/>
          <p:nvPr/>
        </p:nvPicPr>
        <p:blipFill rotWithShape="1">
          <a:blip r:embed="rId7">
            <a:alphaModFix/>
          </a:blip>
          <a:srcRect b="31167" l="1057" r="71938" t="29508"/>
          <a:stretch/>
        </p:blipFill>
        <p:spPr>
          <a:xfrm>
            <a:off x="6292252" y="2666391"/>
            <a:ext cx="826500" cy="819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g1ed42cf6541_1_14"/>
          <p:cNvSpPr txBox="1"/>
          <p:nvPr/>
        </p:nvSpPr>
        <p:spPr>
          <a:xfrm>
            <a:off x="300106" y="262248"/>
            <a:ext cx="4551900" cy="327300"/>
          </a:xfrm>
          <a:prstGeom prst="rect">
            <a:avLst/>
          </a:prstGeom>
          <a:noFill/>
          <a:ln>
            <a:noFill/>
          </a:ln>
        </p:spPr>
        <p:txBody>
          <a:bodyPr anchorCtr="0" anchor="b" bIns="0" lIns="0" spcFirstLastPara="1" rIns="0" wrap="square" tIns="0">
            <a:normAutofit fontScale="92500" lnSpcReduction="20000"/>
          </a:bodyPr>
          <a:lstStyle/>
          <a:p>
            <a:pPr indent="0" lvl="0" marL="0" marR="0" rtl="0" algn="l">
              <a:lnSpc>
                <a:spcPct val="90000"/>
              </a:lnSpc>
              <a:spcBef>
                <a:spcPts val="0"/>
              </a:spcBef>
              <a:spcAft>
                <a:spcPts val="0"/>
              </a:spcAft>
              <a:buClr>
                <a:srgbClr val="000000"/>
              </a:buClr>
              <a:buSzPct val="100000"/>
              <a:buFont typeface="Arial"/>
              <a:buNone/>
            </a:pPr>
            <a:r>
              <a:t/>
            </a:r>
            <a:endParaRPr b="0" i="0" sz="3200" u="none" cap="none" strike="noStrike">
              <a:solidFill>
                <a:srgbClr val="112441"/>
              </a:solidFill>
              <a:latin typeface="Nunito Black"/>
              <a:ea typeface="Nunito Black"/>
              <a:cs typeface="Nunito Black"/>
              <a:sym typeface="Nunito Black"/>
            </a:endParaRPr>
          </a:p>
        </p:txBody>
      </p:sp>
      <p:sp>
        <p:nvSpPr>
          <p:cNvPr id="508" name="Google Shape;508;g1ed42cf6541_1_14"/>
          <p:cNvSpPr txBox="1"/>
          <p:nvPr/>
        </p:nvSpPr>
        <p:spPr>
          <a:xfrm>
            <a:off x="234329" y="718163"/>
            <a:ext cx="2506500" cy="2259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000000"/>
              </a:buClr>
              <a:buSzPts val="2200"/>
              <a:buFont typeface="Arial"/>
              <a:buNone/>
            </a:pPr>
            <a:r>
              <a:rPr b="1" i="0" lang="en" sz="2200" u="none" cap="none" strike="noStrike">
                <a:solidFill>
                  <a:srgbClr val="112441"/>
                </a:solidFill>
                <a:latin typeface="Nunito"/>
                <a:ea typeface="Nunito"/>
                <a:cs typeface="Nunito"/>
                <a:sym typeface="Nunito"/>
              </a:rPr>
              <a:t>Set the Stage</a:t>
            </a:r>
            <a:endParaRPr b="1" i="0" sz="2200" u="none" cap="none" strike="noStrike">
              <a:solidFill>
                <a:srgbClr val="112441"/>
              </a:solidFill>
              <a:latin typeface="Nunito"/>
              <a:ea typeface="Nunito"/>
              <a:cs typeface="Nunito"/>
              <a:sym typeface="Nunito"/>
            </a:endParaRPr>
          </a:p>
        </p:txBody>
      </p:sp>
      <p:sp>
        <p:nvSpPr>
          <p:cNvPr id="509" name="Google Shape;509;g1ed42cf6541_1_14"/>
          <p:cNvSpPr txBox="1"/>
          <p:nvPr/>
        </p:nvSpPr>
        <p:spPr>
          <a:xfrm>
            <a:off x="57925" y="1072700"/>
            <a:ext cx="2894400" cy="2891400"/>
          </a:xfrm>
          <a:prstGeom prst="rect">
            <a:avLst/>
          </a:prstGeom>
          <a:noFill/>
          <a:ln cap="flat" cmpd="sng" w="19050">
            <a:solidFill>
              <a:schemeClr val="dk1"/>
            </a:solidFill>
            <a:prstDash val="dot"/>
            <a:round/>
            <a:headEnd len="sm" w="sm" type="none"/>
            <a:tailEnd len="sm" w="sm" type="none"/>
          </a:ln>
        </p:spPr>
        <p:txBody>
          <a:bodyPr anchorCtr="0" anchor="t" bIns="45700" lIns="91425" spcFirstLastPara="1" rIns="91425" wrap="square" tIns="45700">
            <a:normAutofit lnSpcReduction="10000"/>
          </a:bodyPr>
          <a:lstStyle/>
          <a:p>
            <a:pPr indent="-298450" lvl="0" marL="457200" rtl="0" algn="l">
              <a:spcBef>
                <a:spcPts val="1000"/>
              </a:spcBef>
              <a:spcAft>
                <a:spcPts val="0"/>
              </a:spcAft>
              <a:buClr>
                <a:schemeClr val="dk1"/>
              </a:buClr>
              <a:buSzPts val="1100"/>
              <a:buFont typeface="Nunito Medium"/>
              <a:buChar char="➤"/>
            </a:pPr>
            <a:r>
              <a:rPr lang="en" sz="1100">
                <a:solidFill>
                  <a:srgbClr val="112441"/>
                </a:solidFill>
                <a:latin typeface="Nunito Medium"/>
                <a:ea typeface="Nunito Medium"/>
                <a:cs typeface="Nunito Medium"/>
                <a:sym typeface="Nunito Medium"/>
              </a:rPr>
              <a:t>Introduce the concept of citizen science using Foundations of Citizen Science facilitator </a:t>
            </a:r>
            <a:r>
              <a:rPr lang="en" sz="1100" u="sng">
                <a:solidFill>
                  <a:schemeClr val="accent5"/>
                </a:solidFill>
                <a:latin typeface="Nunito Medium"/>
                <a:ea typeface="Nunito Medium"/>
                <a:cs typeface="Nunito Medium"/>
                <a:sym typeface="Nunito Medium"/>
                <a:hlinkClick r:id="rId3">
                  <a:extLst>
                    <a:ext uri="{A12FA001-AC4F-418D-AE19-62706E023703}">
                      <ahyp:hlinkClr val="tx"/>
                    </a:ext>
                  </a:extLst>
                </a:hlinkClick>
              </a:rPr>
              <a:t>slides</a:t>
            </a:r>
            <a:r>
              <a:rPr lang="en" sz="1100">
                <a:solidFill>
                  <a:srgbClr val="112441"/>
                </a:solidFill>
                <a:latin typeface="Nunito Medium"/>
                <a:ea typeface="Nunito Medium"/>
                <a:cs typeface="Nunito Medium"/>
                <a:sym typeface="Nunito Medium"/>
              </a:rPr>
              <a:t>  and </a:t>
            </a:r>
            <a:r>
              <a:rPr lang="en" sz="1100" u="sng">
                <a:solidFill>
                  <a:schemeClr val="accent5"/>
                </a:solidFill>
                <a:latin typeface="Nunito Medium"/>
                <a:ea typeface="Nunito Medium"/>
                <a:cs typeface="Nunito Medium"/>
                <a:sym typeface="Nunito Medium"/>
                <a:hlinkClick r:id="rId4">
                  <a:extLst>
                    <a:ext uri="{A12FA001-AC4F-418D-AE19-62706E023703}">
                      <ahyp:hlinkClr val="tx"/>
                    </a:ext>
                  </a:extLst>
                </a:hlinkClick>
              </a:rPr>
              <a:t>guide.</a:t>
            </a:r>
            <a:endParaRPr sz="1100">
              <a:solidFill>
                <a:srgbClr val="112441"/>
              </a:solidFill>
              <a:latin typeface="Nunito Medium"/>
              <a:ea typeface="Nunito Medium"/>
              <a:cs typeface="Nunito Medium"/>
              <a:sym typeface="Nunito Medium"/>
            </a:endParaRPr>
          </a:p>
          <a:p>
            <a:pPr indent="-298450" lvl="0" marL="457200" rtl="0" algn="l">
              <a:spcBef>
                <a:spcPts val="1000"/>
              </a:spcBef>
              <a:spcAft>
                <a:spcPts val="0"/>
              </a:spcAft>
              <a:buClr>
                <a:schemeClr val="dk1"/>
              </a:buClr>
              <a:buSzPts val="1100"/>
              <a:buFont typeface="Nunito Medium"/>
              <a:buChar char="➤"/>
            </a:pPr>
            <a:r>
              <a:rPr lang="en" sz="1100">
                <a:solidFill>
                  <a:srgbClr val="112441"/>
                </a:solidFill>
                <a:latin typeface="Nunito Medium"/>
                <a:ea typeface="Nunito Medium"/>
                <a:cs typeface="Nunito Medium"/>
                <a:sym typeface="Nunito Medium"/>
              </a:rPr>
              <a:t>Have participants create accounts on </a:t>
            </a:r>
            <a:r>
              <a:rPr lang="en" sz="1100" u="sng">
                <a:solidFill>
                  <a:schemeClr val="accent5"/>
                </a:solidFill>
                <a:latin typeface="Nunito Medium"/>
                <a:ea typeface="Nunito Medium"/>
                <a:cs typeface="Nunito Medium"/>
                <a:sym typeface="Nunito Medium"/>
                <a:hlinkClick r:id="rId5">
                  <a:extLst>
                    <a:ext uri="{A12FA001-AC4F-418D-AE19-62706E023703}">
                      <ahyp:hlinkClr val="tx"/>
                    </a:ext>
                  </a:extLst>
                </a:hlinkClick>
              </a:rPr>
              <a:t>SciStarter.org</a:t>
            </a:r>
            <a:r>
              <a:rPr lang="en" sz="1100">
                <a:solidFill>
                  <a:srgbClr val="112441"/>
                </a:solidFill>
                <a:latin typeface="Nunito Medium"/>
                <a:ea typeface="Nunito Medium"/>
                <a:cs typeface="Nunito Medium"/>
                <a:sym typeface="Nunito Medium"/>
              </a:rPr>
              <a:t>. </a:t>
            </a:r>
            <a:endParaRPr sz="1200">
              <a:solidFill>
                <a:srgbClr val="112441"/>
              </a:solidFill>
              <a:latin typeface="Nunito Medium"/>
              <a:ea typeface="Nunito Medium"/>
              <a:cs typeface="Nunito Medium"/>
              <a:sym typeface="Nunito Medium"/>
            </a:endParaRPr>
          </a:p>
          <a:p>
            <a:pPr indent="-317500" lvl="0" marL="457200" marR="0" rtl="0" algn="l">
              <a:lnSpc>
                <a:spcPct val="90000"/>
              </a:lnSpc>
              <a:spcBef>
                <a:spcPts val="1000"/>
              </a:spcBef>
              <a:spcAft>
                <a:spcPts val="0"/>
              </a:spcAft>
              <a:buClr>
                <a:schemeClr val="dk1"/>
              </a:buClr>
              <a:buSzPts val="1400"/>
              <a:buFont typeface="Nunito Medium"/>
              <a:buChar char="➤"/>
            </a:pPr>
            <a:r>
              <a:rPr b="0" i="0" lang="en" sz="1200" u="none" cap="none" strike="noStrike">
                <a:solidFill>
                  <a:srgbClr val="112441"/>
                </a:solidFill>
                <a:latin typeface="Nunito Medium"/>
                <a:ea typeface="Nunito Medium"/>
                <a:cs typeface="Nunito Medium"/>
                <a:sym typeface="Nunito Medium"/>
              </a:rPr>
              <a:t>Direct participants to </a:t>
            </a:r>
            <a:r>
              <a:rPr b="0" i="0" lang="en" sz="1200" u="sng" cap="none" strike="noStrike">
                <a:solidFill>
                  <a:schemeClr val="hlink"/>
                </a:solidFill>
                <a:latin typeface="Nunito Medium"/>
                <a:ea typeface="Nunito Medium"/>
                <a:cs typeface="Nunito Medium"/>
                <a:sym typeface="Nunito Medium"/>
                <a:hlinkClick r:id="rId6"/>
              </a:rPr>
              <a:t>https://scistarter.org/eclipse-soundscapes</a:t>
            </a:r>
            <a:r>
              <a:rPr b="0" i="0" lang="en" sz="1200" u="none" cap="none" strike="noStrike">
                <a:solidFill>
                  <a:srgbClr val="112441"/>
                </a:solidFill>
                <a:latin typeface="Nunito Medium"/>
                <a:ea typeface="Nunito Medium"/>
                <a:cs typeface="Nunito Medium"/>
                <a:sym typeface="Nunito Medium"/>
              </a:rPr>
              <a:t> to view the instructions for the project.  </a:t>
            </a:r>
            <a:endParaRPr b="0" i="0" sz="1200" u="none" cap="none" strike="noStrike">
              <a:solidFill>
                <a:srgbClr val="112441"/>
              </a:solidFill>
              <a:latin typeface="Nunito Medium"/>
              <a:ea typeface="Nunito Medium"/>
              <a:cs typeface="Nunito Medium"/>
              <a:sym typeface="Nunito Medium"/>
            </a:endParaRPr>
          </a:p>
          <a:p>
            <a:pPr indent="-317500" lvl="0" marL="457200" marR="0" rtl="0" algn="l">
              <a:lnSpc>
                <a:spcPct val="90000"/>
              </a:lnSpc>
              <a:spcBef>
                <a:spcPts val="1000"/>
              </a:spcBef>
              <a:spcAft>
                <a:spcPts val="1000"/>
              </a:spcAft>
              <a:buClr>
                <a:schemeClr val="dk1"/>
              </a:buClr>
              <a:buSzPts val="1400"/>
              <a:buFont typeface="Nunito Medium"/>
              <a:buChar char="➤"/>
            </a:pPr>
            <a:r>
              <a:rPr b="0" i="0" lang="en" sz="1200" u="none" cap="none" strike="noStrike">
                <a:solidFill>
                  <a:srgbClr val="112441"/>
                </a:solidFill>
                <a:latin typeface="Nunito Medium"/>
                <a:ea typeface="Nunito Medium"/>
                <a:cs typeface="Nunito Medium"/>
                <a:sym typeface="Nunito Medium"/>
              </a:rPr>
              <a:t>Educate your audience about Solar eclipses. There are many resources for this. For resources connected to Soundscapes, visit </a:t>
            </a:r>
            <a:r>
              <a:rPr b="0" i="0" lang="en" sz="1200" u="sng" cap="none" strike="noStrike">
                <a:solidFill>
                  <a:schemeClr val="hlink"/>
                </a:solidFill>
                <a:latin typeface="Nunito Medium"/>
                <a:ea typeface="Nunito Medium"/>
                <a:cs typeface="Nunito Medium"/>
                <a:sym typeface="Nunito Medium"/>
                <a:hlinkClick r:id="rId7"/>
              </a:rPr>
              <a:t>https://eclipsesoundscapes.org/</a:t>
            </a:r>
            <a:r>
              <a:rPr b="0" i="0" lang="en" sz="1200" u="none" cap="none" strike="noStrike">
                <a:solidFill>
                  <a:srgbClr val="112441"/>
                </a:solidFill>
                <a:latin typeface="Nunito Medium"/>
                <a:ea typeface="Nunito Medium"/>
                <a:cs typeface="Nunito Medium"/>
                <a:sym typeface="Nunito Medium"/>
              </a:rPr>
              <a:t>. </a:t>
            </a:r>
            <a:endParaRPr b="0" i="0" sz="1400" u="none" cap="none" strike="noStrike">
              <a:solidFill>
                <a:srgbClr val="112441"/>
              </a:solidFill>
              <a:latin typeface="Nunito Medium"/>
              <a:ea typeface="Nunito Medium"/>
              <a:cs typeface="Nunito Medium"/>
              <a:sym typeface="Nunito Medium"/>
            </a:endParaRPr>
          </a:p>
        </p:txBody>
      </p:sp>
      <p:sp>
        <p:nvSpPr>
          <p:cNvPr id="510" name="Google Shape;510;g1ed42cf6541_1_14"/>
          <p:cNvSpPr txBox="1"/>
          <p:nvPr/>
        </p:nvSpPr>
        <p:spPr>
          <a:xfrm>
            <a:off x="3318758" y="717182"/>
            <a:ext cx="2506500" cy="2259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000000"/>
              </a:buClr>
              <a:buSzPts val="2200"/>
              <a:buFont typeface="Arial"/>
              <a:buNone/>
            </a:pPr>
            <a:r>
              <a:rPr b="1" i="0" lang="en" sz="2200" u="none" cap="none" strike="noStrike">
                <a:solidFill>
                  <a:srgbClr val="112441"/>
                </a:solidFill>
                <a:latin typeface="Nunito"/>
                <a:ea typeface="Nunito"/>
                <a:cs typeface="Nunito"/>
                <a:sym typeface="Nunito"/>
              </a:rPr>
              <a:t>Collect Data</a:t>
            </a:r>
            <a:endParaRPr b="1" i="0" sz="2200" u="none" cap="none" strike="noStrike">
              <a:solidFill>
                <a:srgbClr val="112441"/>
              </a:solidFill>
              <a:latin typeface="Nunito"/>
              <a:ea typeface="Nunito"/>
              <a:cs typeface="Nunito"/>
              <a:sym typeface="Nunito"/>
            </a:endParaRPr>
          </a:p>
        </p:txBody>
      </p:sp>
      <p:sp>
        <p:nvSpPr>
          <p:cNvPr id="511" name="Google Shape;511;g1ed42cf6541_1_14"/>
          <p:cNvSpPr txBox="1"/>
          <p:nvPr/>
        </p:nvSpPr>
        <p:spPr>
          <a:xfrm>
            <a:off x="3124800" y="1070750"/>
            <a:ext cx="2894400" cy="2891400"/>
          </a:xfrm>
          <a:prstGeom prst="rect">
            <a:avLst/>
          </a:prstGeom>
          <a:noFill/>
          <a:ln cap="flat" cmpd="sng" w="19050">
            <a:solidFill>
              <a:srgbClr val="93C47D"/>
            </a:solidFill>
            <a:prstDash val="dot"/>
            <a:round/>
            <a:headEnd len="sm" w="sm" type="none"/>
            <a:tailEnd len="sm" w="sm" type="none"/>
          </a:ln>
        </p:spPr>
        <p:txBody>
          <a:bodyPr anchorCtr="0" anchor="t" bIns="45700" lIns="91425" spcFirstLastPara="1" rIns="91425" wrap="square" tIns="45700">
            <a:normAutofit lnSpcReduction="10000"/>
          </a:bodyPr>
          <a:lstStyle/>
          <a:p>
            <a:pPr indent="-317500" lvl="0" marL="457200" marR="0" rtl="0" algn="l">
              <a:lnSpc>
                <a:spcPct val="90000"/>
              </a:lnSpc>
              <a:spcBef>
                <a:spcPts val="1000"/>
              </a:spcBef>
              <a:spcAft>
                <a:spcPts val="0"/>
              </a:spcAft>
              <a:buClr>
                <a:schemeClr val="dk1"/>
              </a:buClr>
              <a:buSzPts val="1400"/>
              <a:buFont typeface="Nunito Medium"/>
              <a:buChar char="➤"/>
            </a:pPr>
            <a:r>
              <a:rPr b="0" i="0" lang="en" sz="1200" u="none" cap="none" strike="noStrike">
                <a:solidFill>
                  <a:srgbClr val="112441"/>
                </a:solidFill>
                <a:latin typeface="Nunito Medium"/>
                <a:ea typeface="Nunito Medium"/>
                <a:cs typeface="Nunito Medium"/>
                <a:sym typeface="Nunito Medium"/>
              </a:rPr>
              <a:t>Perform a practice round with your patrons prior to optimal eclipse setting. I.e. prior to totality or the highest % of coverage based on your location </a:t>
            </a:r>
            <a:endParaRPr b="0" i="0" sz="1100" u="none" cap="none" strike="noStrike">
              <a:solidFill>
                <a:srgbClr val="112441"/>
              </a:solidFill>
              <a:latin typeface="Nunito Medium"/>
              <a:ea typeface="Nunito Medium"/>
              <a:cs typeface="Nunito Medium"/>
              <a:sym typeface="Nunito Medium"/>
            </a:endParaRPr>
          </a:p>
          <a:p>
            <a:pPr indent="-323850" lvl="0" marL="457200" marR="0" rtl="0" algn="l">
              <a:lnSpc>
                <a:spcPct val="90000"/>
              </a:lnSpc>
              <a:spcBef>
                <a:spcPts val="1000"/>
              </a:spcBef>
              <a:spcAft>
                <a:spcPts val="0"/>
              </a:spcAft>
              <a:buClr>
                <a:schemeClr val="dk1"/>
              </a:buClr>
              <a:buSzPts val="1500"/>
              <a:buFont typeface="Nunito Medium"/>
              <a:buChar char="➤"/>
            </a:pPr>
            <a:r>
              <a:rPr b="0" i="0" lang="en" sz="1200" u="none" cap="none" strike="noStrike">
                <a:solidFill>
                  <a:srgbClr val="112441"/>
                </a:solidFill>
                <a:latin typeface="Nunito Medium"/>
                <a:ea typeface="Nunito Medium"/>
                <a:cs typeface="Nunito Medium"/>
                <a:sym typeface="Nunito Medium"/>
              </a:rPr>
              <a:t>Pass out fresh observation data sheets and writing utensils and/or  encourage recording devices (easily done with a smartphone) to those who will record verbal observations. </a:t>
            </a:r>
            <a:endParaRPr b="0" i="0" sz="1200" u="none" cap="none" strike="noStrike">
              <a:solidFill>
                <a:srgbClr val="112441"/>
              </a:solidFill>
              <a:latin typeface="Nunito Medium"/>
              <a:ea typeface="Nunito Medium"/>
              <a:cs typeface="Nunito Medium"/>
              <a:sym typeface="Nunito Medium"/>
            </a:endParaRPr>
          </a:p>
          <a:p>
            <a:pPr indent="-323850" lvl="0" marL="457200" marR="0" rtl="0" algn="l">
              <a:lnSpc>
                <a:spcPct val="90000"/>
              </a:lnSpc>
              <a:spcBef>
                <a:spcPts val="1000"/>
              </a:spcBef>
              <a:spcAft>
                <a:spcPts val="1000"/>
              </a:spcAft>
              <a:buClr>
                <a:srgbClr val="112441"/>
              </a:buClr>
              <a:buSzPts val="1500"/>
              <a:buFont typeface="Nunito Medium"/>
              <a:buChar char="➤"/>
            </a:pPr>
            <a:r>
              <a:rPr b="0" i="0" lang="en" sz="1200" u="none" cap="none" strike="noStrike">
                <a:solidFill>
                  <a:srgbClr val="112441"/>
                </a:solidFill>
                <a:latin typeface="Nunito Medium"/>
                <a:ea typeface="Nunito Medium"/>
                <a:cs typeface="Nunito Medium"/>
                <a:sym typeface="Nunito Medium"/>
              </a:rPr>
              <a:t>Notify the participants when you are about to enter optimal eclipse experiencing setting. Assist participants in collecting data as needed. </a:t>
            </a:r>
            <a:endParaRPr b="0" i="0" sz="1200" u="none" cap="none" strike="noStrike">
              <a:solidFill>
                <a:srgbClr val="112441"/>
              </a:solidFill>
              <a:latin typeface="Nunito Medium"/>
              <a:ea typeface="Nunito Medium"/>
              <a:cs typeface="Nunito Medium"/>
              <a:sym typeface="Nunito Medium"/>
            </a:endParaRPr>
          </a:p>
        </p:txBody>
      </p:sp>
      <p:sp>
        <p:nvSpPr>
          <p:cNvPr id="512" name="Google Shape;512;g1ed42cf6541_1_14"/>
          <p:cNvSpPr txBox="1"/>
          <p:nvPr/>
        </p:nvSpPr>
        <p:spPr>
          <a:xfrm>
            <a:off x="6359572" y="717207"/>
            <a:ext cx="2506500" cy="2259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Clr>
                <a:srgbClr val="000000"/>
              </a:buClr>
              <a:buSzPts val="2200"/>
              <a:buFont typeface="Arial"/>
              <a:buNone/>
            </a:pPr>
            <a:r>
              <a:rPr b="1" i="0" lang="en" sz="2200" u="none" cap="none" strike="noStrike">
                <a:solidFill>
                  <a:srgbClr val="112441"/>
                </a:solidFill>
                <a:latin typeface="Nunito"/>
                <a:ea typeface="Nunito"/>
                <a:cs typeface="Nunito"/>
                <a:sym typeface="Nunito"/>
              </a:rPr>
              <a:t>Take Action</a:t>
            </a:r>
            <a:endParaRPr b="1" i="0" sz="2200" u="none" cap="none" strike="noStrike">
              <a:solidFill>
                <a:srgbClr val="112441"/>
              </a:solidFill>
              <a:latin typeface="Nunito"/>
              <a:ea typeface="Nunito"/>
              <a:cs typeface="Nunito"/>
              <a:sym typeface="Nunito"/>
            </a:endParaRPr>
          </a:p>
        </p:txBody>
      </p:sp>
      <p:sp>
        <p:nvSpPr>
          <p:cNvPr id="513" name="Google Shape;513;g1ed42cf6541_1_14"/>
          <p:cNvSpPr txBox="1"/>
          <p:nvPr/>
        </p:nvSpPr>
        <p:spPr>
          <a:xfrm>
            <a:off x="150" y="0"/>
            <a:ext cx="9144000" cy="589500"/>
          </a:xfrm>
          <a:prstGeom prst="rect">
            <a:avLst/>
          </a:prstGeom>
          <a:solidFill>
            <a:schemeClr val="dk1"/>
          </a:solid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200"/>
              <a:buFont typeface="Arial"/>
              <a:buNone/>
            </a:pPr>
            <a:r>
              <a:rPr b="0" i="0" lang="en" sz="3200" u="none" cap="none" strike="noStrike">
                <a:solidFill>
                  <a:schemeClr val="lt1"/>
                </a:solidFill>
                <a:latin typeface="Nunito Black"/>
                <a:ea typeface="Nunito Black"/>
                <a:cs typeface="Nunito Black"/>
                <a:sym typeface="Nunito Black"/>
              </a:rPr>
              <a:t>Program Description</a:t>
            </a:r>
            <a:endParaRPr b="0" i="0" sz="3200" u="none" cap="none" strike="noStrike">
              <a:solidFill>
                <a:schemeClr val="lt1"/>
              </a:solidFill>
              <a:latin typeface="Nunito Black"/>
              <a:ea typeface="Nunito Black"/>
              <a:cs typeface="Nunito Black"/>
              <a:sym typeface="Nunito Black"/>
            </a:endParaRPr>
          </a:p>
        </p:txBody>
      </p:sp>
      <p:sp>
        <p:nvSpPr>
          <p:cNvPr id="514" name="Google Shape;514;g1ed42cf6541_1_14"/>
          <p:cNvSpPr txBox="1"/>
          <p:nvPr/>
        </p:nvSpPr>
        <p:spPr>
          <a:xfrm>
            <a:off x="6201250" y="1070800"/>
            <a:ext cx="2894400" cy="2891400"/>
          </a:xfrm>
          <a:prstGeom prst="rect">
            <a:avLst/>
          </a:prstGeom>
          <a:noFill/>
          <a:ln cap="flat" cmpd="sng" w="19050">
            <a:solidFill>
              <a:srgbClr val="93C47D"/>
            </a:solidFill>
            <a:prstDash val="dot"/>
            <a:round/>
            <a:headEnd len="sm" w="sm" type="none"/>
            <a:tailEnd len="sm" w="sm" type="none"/>
          </a:ln>
        </p:spPr>
        <p:txBody>
          <a:bodyPr anchorCtr="0" anchor="t" bIns="45700" lIns="91425" spcFirstLastPara="1" rIns="91425" wrap="square" tIns="45700">
            <a:normAutofit lnSpcReduction="10000"/>
          </a:bodyPr>
          <a:lstStyle/>
          <a:p>
            <a:pPr indent="-304800" lvl="0" marL="457200" marR="0" rtl="0" algn="l">
              <a:lnSpc>
                <a:spcPct val="90000"/>
              </a:lnSpc>
              <a:spcBef>
                <a:spcPts val="1000"/>
              </a:spcBef>
              <a:spcAft>
                <a:spcPts val="0"/>
              </a:spcAft>
              <a:buClr>
                <a:schemeClr val="dk1"/>
              </a:buClr>
              <a:buSzPts val="1200"/>
              <a:buFont typeface="Nunito Medium"/>
              <a:buChar char="➤"/>
            </a:pPr>
            <a:r>
              <a:rPr b="0" i="0" lang="en" sz="1200" u="none" cap="none" strike="noStrike">
                <a:solidFill>
                  <a:srgbClr val="112441"/>
                </a:solidFill>
                <a:latin typeface="Nunito Medium"/>
                <a:ea typeface="Nunito Medium"/>
                <a:cs typeface="Nunito Medium"/>
                <a:sym typeface="Nunito Medium"/>
              </a:rPr>
              <a:t>Debrief! What did everyone experience? What changes did you sense? </a:t>
            </a:r>
            <a:endParaRPr b="0" i="0" sz="1200" u="none" cap="none" strike="noStrike">
              <a:solidFill>
                <a:srgbClr val="112441"/>
              </a:solidFill>
              <a:latin typeface="Nunito Medium"/>
              <a:ea typeface="Nunito Medium"/>
              <a:cs typeface="Nunito Medium"/>
              <a:sym typeface="Nunito Medium"/>
            </a:endParaRPr>
          </a:p>
          <a:p>
            <a:pPr indent="-304800" lvl="0" marL="457200" marR="0" rtl="0" algn="l">
              <a:lnSpc>
                <a:spcPct val="90000"/>
              </a:lnSpc>
              <a:spcBef>
                <a:spcPts val="1000"/>
              </a:spcBef>
              <a:spcAft>
                <a:spcPts val="0"/>
              </a:spcAft>
              <a:buClr>
                <a:schemeClr val="dk1"/>
              </a:buClr>
              <a:buSzPts val="1200"/>
              <a:buFont typeface="Nunito Medium"/>
              <a:buChar char="➤"/>
            </a:pPr>
            <a:r>
              <a:rPr b="0" i="0" lang="en" sz="1200" u="none" cap="none" strike="noStrike">
                <a:solidFill>
                  <a:srgbClr val="112441"/>
                </a:solidFill>
                <a:latin typeface="Nunito Medium"/>
                <a:ea typeface="Nunito Medium"/>
                <a:cs typeface="Nunito Medium"/>
                <a:sym typeface="Nunito Medium"/>
              </a:rPr>
              <a:t>Encourage participants to take their observations (via the worksheet or recording devices) and submit them via the Eclipse Soundscapes project website: </a:t>
            </a:r>
            <a:endParaRPr b="0" i="0" sz="1200" u="none" cap="none" strike="noStrike">
              <a:solidFill>
                <a:srgbClr val="112441"/>
              </a:solidFill>
              <a:latin typeface="Nunito Medium"/>
              <a:ea typeface="Nunito Medium"/>
              <a:cs typeface="Nunito Medium"/>
              <a:sym typeface="Nunito Medium"/>
            </a:endParaRPr>
          </a:p>
          <a:p>
            <a:pPr indent="0" lvl="0" marL="457200" marR="0" rtl="0" algn="l">
              <a:lnSpc>
                <a:spcPct val="90000"/>
              </a:lnSpc>
              <a:spcBef>
                <a:spcPts val="1000"/>
              </a:spcBef>
              <a:spcAft>
                <a:spcPts val="0"/>
              </a:spcAft>
              <a:buClr>
                <a:srgbClr val="000000"/>
              </a:buClr>
              <a:buSzPts val="1200"/>
              <a:buFont typeface="Arial"/>
              <a:buNone/>
            </a:pPr>
            <a:r>
              <a:rPr b="0" i="0" lang="en" sz="1200" u="sng" cap="none" strike="noStrike">
                <a:solidFill>
                  <a:schemeClr val="hlink"/>
                </a:solidFill>
                <a:latin typeface="Nunito Medium"/>
                <a:ea typeface="Nunito Medium"/>
                <a:cs typeface="Nunito Medium"/>
                <a:sym typeface="Nunito Medium"/>
                <a:hlinkClick r:id="rId8"/>
              </a:rPr>
              <a:t>https://eclipsesoundscapes.org/observer/</a:t>
            </a:r>
            <a:r>
              <a:rPr b="0" i="0" lang="en" sz="1200" u="none" cap="none" strike="noStrike">
                <a:solidFill>
                  <a:srgbClr val="112441"/>
                </a:solidFill>
                <a:latin typeface="Nunito Medium"/>
                <a:ea typeface="Nunito Medium"/>
                <a:cs typeface="Nunito Medium"/>
                <a:sym typeface="Nunito Medium"/>
              </a:rPr>
              <a:t> </a:t>
            </a:r>
            <a:endParaRPr b="0" i="0" sz="1200" u="none" cap="none" strike="noStrike">
              <a:solidFill>
                <a:srgbClr val="112441"/>
              </a:solidFill>
              <a:latin typeface="Nunito Medium"/>
              <a:ea typeface="Nunito Medium"/>
              <a:cs typeface="Nunito Medium"/>
              <a:sym typeface="Nunito Medium"/>
            </a:endParaRPr>
          </a:p>
          <a:p>
            <a:pPr indent="0" lvl="0" marL="457200" marR="0" rtl="0" algn="l">
              <a:lnSpc>
                <a:spcPct val="90000"/>
              </a:lnSpc>
              <a:spcBef>
                <a:spcPts val="1000"/>
              </a:spcBef>
              <a:spcAft>
                <a:spcPts val="0"/>
              </a:spcAft>
              <a:buClr>
                <a:srgbClr val="000000"/>
              </a:buClr>
              <a:buSzPts val="1200"/>
              <a:buFont typeface="Arial"/>
              <a:buNone/>
            </a:pPr>
            <a:r>
              <a:rPr b="0" i="0" lang="en" sz="1200" u="none" cap="none" strike="noStrike">
                <a:solidFill>
                  <a:srgbClr val="112441"/>
                </a:solidFill>
                <a:latin typeface="Nunito Medium"/>
                <a:ea typeface="Nunito Medium"/>
                <a:cs typeface="Nunito Medium"/>
                <a:sym typeface="Nunito Medium"/>
              </a:rPr>
              <a:t>If you have a computer lab, you can have them submit observations before they leave. </a:t>
            </a:r>
            <a:endParaRPr b="0" i="0" sz="1200" u="none" cap="none" strike="noStrike">
              <a:solidFill>
                <a:srgbClr val="112441"/>
              </a:solidFill>
              <a:latin typeface="Nunito Medium"/>
              <a:ea typeface="Nunito Medium"/>
              <a:cs typeface="Nunito Medium"/>
              <a:sym typeface="Nunito Medium"/>
            </a:endParaRPr>
          </a:p>
          <a:p>
            <a:pPr indent="0" lvl="0" marL="457200" marR="0" rtl="0" algn="l">
              <a:lnSpc>
                <a:spcPct val="90000"/>
              </a:lnSpc>
              <a:spcBef>
                <a:spcPts val="1000"/>
              </a:spcBef>
              <a:spcAft>
                <a:spcPts val="1000"/>
              </a:spcAft>
              <a:buClr>
                <a:srgbClr val="000000"/>
              </a:buClr>
              <a:buSzPts val="1200"/>
              <a:buFont typeface="Arial"/>
              <a:buNone/>
            </a:pPr>
            <a:r>
              <a:t/>
            </a:r>
            <a:endParaRPr b="0" i="0" sz="1200" u="none" cap="none" strike="noStrike">
              <a:solidFill>
                <a:srgbClr val="112441"/>
              </a:solidFill>
              <a:latin typeface="Nunito Medium"/>
              <a:ea typeface="Nunito Medium"/>
              <a:cs typeface="Nunito Medium"/>
              <a:sym typeface="Nunito Medium"/>
            </a:endParaRPr>
          </a:p>
        </p:txBody>
      </p:sp>
      <p:pic>
        <p:nvPicPr>
          <p:cNvPr id="515" name="Google Shape;515;g1ed42cf6541_1_14"/>
          <p:cNvPicPr preferRelativeResize="0"/>
          <p:nvPr/>
        </p:nvPicPr>
        <p:blipFill rotWithShape="1">
          <a:blip r:embed="rId9">
            <a:alphaModFix/>
          </a:blip>
          <a:srcRect b="0" l="0" r="0" t="0"/>
          <a:stretch/>
        </p:blipFill>
        <p:spPr>
          <a:xfrm>
            <a:off x="7981028" y="4847900"/>
            <a:ext cx="1155197" cy="327300"/>
          </a:xfrm>
          <a:prstGeom prst="rect">
            <a:avLst/>
          </a:prstGeom>
          <a:noFill/>
          <a:ln>
            <a:noFill/>
          </a:ln>
        </p:spPr>
      </p:pic>
      <p:pic>
        <p:nvPicPr>
          <p:cNvPr id="516" name="Google Shape;516;g1ed42cf6541_1_14"/>
          <p:cNvPicPr preferRelativeResize="0"/>
          <p:nvPr/>
        </p:nvPicPr>
        <p:blipFill rotWithShape="1">
          <a:blip r:embed="rId10">
            <a:alphaModFix/>
          </a:blip>
          <a:srcRect b="41069" l="2628" r="10331" t="0"/>
          <a:stretch/>
        </p:blipFill>
        <p:spPr>
          <a:xfrm>
            <a:off x="542175" y="3879025"/>
            <a:ext cx="2940626" cy="1607376"/>
          </a:xfrm>
          <a:prstGeom prst="rect">
            <a:avLst/>
          </a:prstGeom>
          <a:noFill/>
          <a:ln cap="flat" cmpd="sng" w="9525">
            <a:solidFill>
              <a:srgbClr val="E37430"/>
            </a:solidFill>
            <a:prstDash val="solid"/>
            <a:round/>
            <a:headEnd len="sm" w="sm" type="none"/>
            <a:tailEnd len="sm" w="sm" type="none"/>
          </a:ln>
        </p:spPr>
      </p:pic>
      <p:pic>
        <p:nvPicPr>
          <p:cNvPr id="517" name="Google Shape;517;g1ed42cf6541_1_14"/>
          <p:cNvPicPr preferRelativeResize="0"/>
          <p:nvPr/>
        </p:nvPicPr>
        <p:blipFill rotWithShape="1">
          <a:blip r:embed="rId11">
            <a:alphaModFix/>
          </a:blip>
          <a:srcRect b="31167" l="1057" r="71938" t="29508"/>
          <a:stretch/>
        </p:blipFill>
        <p:spPr>
          <a:xfrm>
            <a:off x="5982302" y="3550941"/>
            <a:ext cx="826500" cy="819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26a3d068269_0_250"/>
          <p:cNvSpPr txBox="1"/>
          <p:nvPr>
            <p:ph type="title"/>
          </p:nvPr>
        </p:nvSpPr>
        <p:spPr>
          <a:xfrm>
            <a:off x="456989" y="204472"/>
            <a:ext cx="8228700" cy="858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3400">
                <a:latin typeface="Arial Black"/>
                <a:ea typeface="Arial Black"/>
                <a:cs typeface="Arial Black"/>
                <a:sym typeface="Arial Black"/>
              </a:rPr>
              <a:t>Agenda</a:t>
            </a:r>
            <a:endParaRPr sz="3400">
              <a:latin typeface="Arial Black"/>
              <a:ea typeface="Arial Black"/>
              <a:cs typeface="Arial Black"/>
              <a:sym typeface="Arial Black"/>
            </a:endParaRPr>
          </a:p>
        </p:txBody>
      </p:sp>
      <p:sp>
        <p:nvSpPr>
          <p:cNvPr id="328" name="Google Shape;328;g26a3d068269_0_250"/>
          <p:cNvSpPr txBox="1"/>
          <p:nvPr>
            <p:ph idx="1" type="body"/>
          </p:nvPr>
        </p:nvSpPr>
        <p:spPr>
          <a:xfrm>
            <a:off x="456989" y="1203312"/>
            <a:ext cx="8228700" cy="29832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Char char="●"/>
            </a:pPr>
            <a:r>
              <a:rPr lang="en" sz="2500"/>
              <a:t>Introduction/Icebreaker</a:t>
            </a:r>
            <a:endParaRPr sz="2500"/>
          </a:p>
          <a:p>
            <a:pPr indent="-368300" lvl="0" marL="457200" rtl="0" algn="l">
              <a:spcBef>
                <a:spcPts val="0"/>
              </a:spcBef>
              <a:spcAft>
                <a:spcPts val="0"/>
              </a:spcAft>
              <a:buSzPts val="2200"/>
              <a:buChar char="●"/>
            </a:pPr>
            <a:r>
              <a:rPr lang="en" sz="2500"/>
              <a:t>Overview of Eclipse Resources from STAR Net</a:t>
            </a:r>
            <a:endParaRPr sz="2500"/>
          </a:p>
          <a:p>
            <a:pPr indent="-368300" lvl="0" marL="457200" rtl="0" algn="l">
              <a:spcBef>
                <a:spcPts val="0"/>
              </a:spcBef>
              <a:spcAft>
                <a:spcPts val="0"/>
              </a:spcAft>
              <a:buSzPts val="2200"/>
              <a:buChar char="●"/>
            </a:pPr>
            <a:r>
              <a:rPr lang="en" sz="2500"/>
              <a:t>What is Citizen Science? Who counts? Who does it?</a:t>
            </a:r>
            <a:endParaRPr sz="2500"/>
          </a:p>
          <a:p>
            <a:pPr indent="-368300" lvl="0" marL="457200" rtl="0" algn="l">
              <a:spcBef>
                <a:spcPts val="0"/>
              </a:spcBef>
              <a:spcAft>
                <a:spcPts val="0"/>
              </a:spcAft>
              <a:buSzPts val="2200"/>
              <a:buChar char="●"/>
            </a:pPr>
            <a:r>
              <a:rPr lang="en" sz="2500"/>
              <a:t>Eclipse Citizen Science</a:t>
            </a:r>
            <a:endParaRPr sz="2500"/>
          </a:p>
          <a:p>
            <a:pPr indent="-368300" lvl="0" marL="457200" rtl="0" algn="l">
              <a:spcBef>
                <a:spcPts val="0"/>
              </a:spcBef>
              <a:spcAft>
                <a:spcPts val="0"/>
              </a:spcAft>
              <a:buSzPts val="2200"/>
              <a:buChar char="●"/>
            </a:pPr>
            <a:r>
              <a:rPr lang="en" sz="2500"/>
              <a:t>Citizen Science Programming Ideas</a:t>
            </a:r>
            <a:endParaRPr sz="2500"/>
          </a:p>
          <a:p>
            <a:pPr indent="-368300" lvl="0" marL="457200" rtl="0" algn="l">
              <a:spcBef>
                <a:spcPts val="0"/>
              </a:spcBef>
              <a:spcAft>
                <a:spcPts val="0"/>
              </a:spcAft>
              <a:buSzPts val="2200"/>
              <a:buChar char="●"/>
            </a:pPr>
            <a:r>
              <a:rPr lang="en" sz="2500"/>
              <a:t>Citizen Science Month</a:t>
            </a:r>
            <a:endParaRPr sz="2500"/>
          </a:p>
          <a:p>
            <a:pPr indent="-368300" lvl="0" marL="457200" rtl="0" algn="l">
              <a:spcBef>
                <a:spcPts val="0"/>
              </a:spcBef>
              <a:spcAft>
                <a:spcPts val="0"/>
              </a:spcAft>
              <a:buSzPts val="2200"/>
              <a:buChar char="●"/>
            </a:pPr>
            <a:r>
              <a:rPr lang="en" sz="2500"/>
              <a:t>Q&amp;A</a:t>
            </a:r>
            <a:endParaRPr sz="25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g26a2f5f528e_1_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to Find Eclipse Resources</a:t>
            </a:r>
            <a:endParaRPr/>
          </a:p>
        </p:txBody>
      </p:sp>
      <p:sp>
        <p:nvSpPr>
          <p:cNvPr id="523" name="Google Shape;523;g26a2f5f528e_1_59"/>
          <p:cNvSpPr txBox="1"/>
          <p:nvPr>
            <p:ph idx="1" type="body"/>
          </p:nvPr>
        </p:nvSpPr>
        <p:spPr>
          <a:xfrm>
            <a:off x="311700" y="4570800"/>
            <a:ext cx="8520600" cy="496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u="sng">
                <a:solidFill>
                  <a:schemeClr val="dk2"/>
                </a:solidFill>
                <a:hlinkClick r:id="rId3">
                  <a:extLst>
                    <a:ext uri="{A12FA001-AC4F-418D-AE19-62706E023703}">
                      <ahyp:hlinkClr val="tx"/>
                    </a:ext>
                  </a:extLst>
                </a:hlinkClick>
              </a:rPr>
              <a:t>https://observer.globe.gov/toolkit/eclipse-toolkit</a:t>
            </a:r>
            <a:endParaRPr u="sng">
              <a:solidFill>
                <a:schemeClr val="dk2"/>
              </a:solidFill>
            </a:endParaRPr>
          </a:p>
        </p:txBody>
      </p:sp>
      <p:pic>
        <p:nvPicPr>
          <p:cNvPr id="524" name="Google Shape;524;g26a2f5f528e_1_59"/>
          <p:cNvPicPr preferRelativeResize="0"/>
          <p:nvPr/>
        </p:nvPicPr>
        <p:blipFill rotWithShape="1">
          <a:blip r:embed="rId4">
            <a:alphaModFix/>
          </a:blip>
          <a:srcRect b="11410" l="0" r="0" t="0"/>
          <a:stretch/>
        </p:blipFill>
        <p:spPr>
          <a:xfrm>
            <a:off x="0" y="0"/>
            <a:ext cx="9144003" cy="4552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29" name="Shape 529"/>
        <p:cNvGrpSpPr/>
        <p:nvPr/>
      </p:nvGrpSpPr>
      <p:grpSpPr>
        <a:xfrm>
          <a:off x="0" y="0"/>
          <a:ext cx="0" cy="0"/>
          <a:chOff x="0" y="0"/>
          <a:chExt cx="0" cy="0"/>
        </a:xfrm>
      </p:grpSpPr>
      <p:pic>
        <p:nvPicPr>
          <p:cNvPr descr="Three people looking up at the sky, two holding phones to take clouds observations." id="530" name="Google Shape;530;g26a2f5f603d_1_87"/>
          <p:cNvPicPr preferRelativeResize="0"/>
          <p:nvPr/>
        </p:nvPicPr>
        <p:blipFill rotWithShape="1">
          <a:blip r:embed="rId3">
            <a:alphaModFix/>
          </a:blip>
          <a:srcRect b="0" l="0" r="0" t="0"/>
          <a:stretch/>
        </p:blipFill>
        <p:spPr>
          <a:xfrm>
            <a:off x="6868748" y="90026"/>
            <a:ext cx="2075250" cy="1555650"/>
          </a:xfrm>
          <a:prstGeom prst="rect">
            <a:avLst/>
          </a:prstGeom>
          <a:noFill/>
          <a:ln>
            <a:noFill/>
          </a:ln>
        </p:spPr>
      </p:pic>
      <p:pic>
        <p:nvPicPr>
          <p:cNvPr descr="A hand holding a basic alcohol-filled thermometer." id="531" name="Google Shape;531;g26a2f5f603d_1_87"/>
          <p:cNvPicPr preferRelativeResize="0"/>
          <p:nvPr/>
        </p:nvPicPr>
        <p:blipFill rotWithShape="1">
          <a:blip r:embed="rId4">
            <a:alphaModFix/>
          </a:blip>
          <a:srcRect b="0" l="0" r="0" t="0"/>
          <a:stretch/>
        </p:blipFill>
        <p:spPr>
          <a:xfrm>
            <a:off x="6861413" y="3206725"/>
            <a:ext cx="2074172" cy="1555650"/>
          </a:xfrm>
          <a:prstGeom prst="rect">
            <a:avLst/>
          </a:prstGeom>
          <a:noFill/>
          <a:ln>
            <a:noFill/>
          </a:ln>
        </p:spPr>
      </p:pic>
      <p:pic>
        <p:nvPicPr>
          <p:cNvPr descr="The main landing page of the GLOBE Observer app. It says, &quot;choose your procotol&quot; and then has selection buttons for Eclipse, Clouds, Mosquito Habitat Mapper, Land Cover, and Trees. Below the buttons are links to GLOBE social media channels, and link to visit the main GLOBE website as well as the app-specific GLOBE Observer website." id="532" name="Google Shape;532;g26a2f5f603d_1_87"/>
          <p:cNvPicPr preferRelativeResize="0"/>
          <p:nvPr/>
        </p:nvPicPr>
        <p:blipFill>
          <a:blip r:embed="rId5">
            <a:alphaModFix/>
          </a:blip>
          <a:stretch>
            <a:fillRect/>
          </a:stretch>
        </p:blipFill>
        <p:spPr>
          <a:xfrm>
            <a:off x="258675" y="265888"/>
            <a:ext cx="1609344" cy="4611722"/>
          </a:xfrm>
          <a:prstGeom prst="rect">
            <a:avLst/>
          </a:prstGeom>
          <a:noFill/>
          <a:ln>
            <a:noFill/>
          </a:ln>
        </p:spPr>
      </p:pic>
      <p:pic>
        <p:nvPicPr>
          <p:cNvPr descr="A person holding a phone out in both hands, in the middle of taking a photo for a land cover observation. On the screen you can see a pathway going through the trees, and directional labels for west and north." id="533" name="Google Shape;533;g26a2f5f603d_1_87"/>
          <p:cNvPicPr preferRelativeResize="0"/>
          <p:nvPr/>
        </p:nvPicPr>
        <p:blipFill rotWithShape="1">
          <a:blip r:embed="rId6">
            <a:alphaModFix/>
          </a:blip>
          <a:srcRect b="0" l="0" r="0" t="0"/>
          <a:stretch/>
        </p:blipFill>
        <p:spPr>
          <a:xfrm>
            <a:off x="6864684" y="1773932"/>
            <a:ext cx="2150254" cy="1209292"/>
          </a:xfrm>
          <a:prstGeom prst="rect">
            <a:avLst/>
          </a:prstGeom>
          <a:noFill/>
          <a:ln>
            <a:noFill/>
          </a:ln>
        </p:spPr>
      </p:pic>
      <p:sp>
        <p:nvSpPr>
          <p:cNvPr id="534" name="Google Shape;534;g26a2f5f603d_1_87"/>
          <p:cNvSpPr txBox="1"/>
          <p:nvPr/>
        </p:nvSpPr>
        <p:spPr>
          <a:xfrm>
            <a:off x="1982225" y="101700"/>
            <a:ext cx="4839300" cy="475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A4C2F4"/>
                </a:solidFill>
                <a:latin typeface="Oswald"/>
                <a:ea typeface="Oswald"/>
                <a:cs typeface="Oswald"/>
                <a:sym typeface="Oswald"/>
              </a:rPr>
              <a:t>GLOBE Eclipse</a:t>
            </a:r>
            <a:endParaRPr sz="2500">
              <a:solidFill>
                <a:srgbClr val="A4C2F4"/>
              </a:solidFill>
              <a:latin typeface="Oswald"/>
              <a:ea typeface="Oswald"/>
              <a:cs typeface="Oswald"/>
              <a:sym typeface="Oswald"/>
            </a:endParaRPr>
          </a:p>
          <a:p>
            <a:pPr indent="0" lvl="0" marL="0" rtl="0" algn="l">
              <a:spcBef>
                <a:spcPts val="0"/>
              </a:spcBef>
              <a:spcAft>
                <a:spcPts val="0"/>
              </a:spcAft>
              <a:buNone/>
            </a:pPr>
            <a:r>
              <a:rPr lang="en" sz="1800">
                <a:solidFill>
                  <a:schemeClr val="lt1"/>
                </a:solidFill>
                <a:latin typeface="Arial Narrow"/>
                <a:ea typeface="Arial Narrow"/>
                <a:cs typeface="Arial Narrow"/>
                <a:sym typeface="Arial Narrow"/>
              </a:rPr>
              <a:t>One of 5 projects volunteers can do using the GLOBE Observer app. </a:t>
            </a:r>
            <a:endParaRPr sz="1800">
              <a:solidFill>
                <a:schemeClr val="lt1"/>
              </a:solidFill>
              <a:latin typeface="Arial Narrow"/>
              <a:ea typeface="Arial Narrow"/>
              <a:cs typeface="Arial Narrow"/>
              <a:sym typeface="Arial Narrow"/>
            </a:endParaRPr>
          </a:p>
          <a:p>
            <a:pPr indent="0" lvl="0" marL="0" rtl="0" algn="l">
              <a:spcBef>
                <a:spcPts val="0"/>
              </a:spcBef>
              <a:spcAft>
                <a:spcPts val="0"/>
              </a:spcAft>
              <a:buNone/>
            </a:pPr>
            <a:r>
              <a:rPr lang="en" sz="1800">
                <a:solidFill>
                  <a:schemeClr val="lt1"/>
                </a:solidFill>
                <a:latin typeface="Arial Narrow"/>
                <a:ea typeface="Arial Narrow"/>
                <a:cs typeface="Arial Narrow"/>
                <a:sym typeface="Arial Narrow"/>
              </a:rPr>
              <a:t> </a:t>
            </a:r>
            <a:endParaRPr sz="1800">
              <a:solidFill>
                <a:schemeClr val="lt1"/>
              </a:solidFill>
              <a:latin typeface="Arial Narrow"/>
              <a:ea typeface="Arial Narrow"/>
              <a:cs typeface="Arial Narrow"/>
              <a:sym typeface="Arial Narrow"/>
            </a:endParaRPr>
          </a:p>
          <a:p>
            <a:pPr indent="0" lvl="0" marL="0" rtl="0" algn="l">
              <a:spcBef>
                <a:spcPts val="0"/>
              </a:spcBef>
              <a:spcAft>
                <a:spcPts val="0"/>
              </a:spcAft>
              <a:buNone/>
            </a:pPr>
            <a:r>
              <a:rPr lang="en" sz="1800">
                <a:solidFill>
                  <a:schemeClr val="lt1"/>
                </a:solidFill>
                <a:latin typeface="Arial Narrow"/>
                <a:ea typeface="Arial Narrow"/>
                <a:cs typeface="Arial Narrow"/>
                <a:sym typeface="Arial Narrow"/>
              </a:rPr>
              <a:t>Energy from the Sun warms our planet, and changes in sunlight can also cause changes in temperature, clouds, and wind. What happens when the Sun is blocked by the Moon during an eclipse? </a:t>
            </a:r>
            <a:endParaRPr sz="1800">
              <a:solidFill>
                <a:schemeClr val="lt1"/>
              </a:solidFill>
              <a:latin typeface="Arial Narrow"/>
              <a:ea typeface="Arial Narrow"/>
              <a:cs typeface="Arial Narrow"/>
              <a:sym typeface="Arial Narrow"/>
            </a:endParaRPr>
          </a:p>
          <a:p>
            <a:pPr indent="0" lvl="0" marL="0" rtl="0" algn="l">
              <a:spcBef>
                <a:spcPts val="0"/>
              </a:spcBef>
              <a:spcAft>
                <a:spcPts val="0"/>
              </a:spcAft>
              <a:buNone/>
            </a:pPr>
            <a:r>
              <a:t/>
            </a:r>
            <a:endParaRPr b="1" sz="1800">
              <a:solidFill>
                <a:srgbClr val="FFFFFF"/>
              </a:solidFill>
              <a:latin typeface="Arial Narrow"/>
              <a:ea typeface="Arial Narrow"/>
              <a:cs typeface="Arial Narrow"/>
              <a:sym typeface="Arial Narrow"/>
            </a:endParaRPr>
          </a:p>
          <a:p>
            <a:pPr indent="0" lvl="0" marL="0" rtl="0" algn="l">
              <a:spcBef>
                <a:spcPts val="0"/>
              </a:spcBef>
              <a:spcAft>
                <a:spcPts val="0"/>
              </a:spcAft>
              <a:buNone/>
            </a:pPr>
            <a:r>
              <a:rPr b="1" lang="en" sz="1800">
                <a:solidFill>
                  <a:srgbClr val="FFFFFF"/>
                </a:solidFill>
                <a:latin typeface="Arial Narrow"/>
                <a:ea typeface="Arial Narrow"/>
                <a:cs typeface="Arial Narrow"/>
                <a:sym typeface="Arial Narrow"/>
              </a:rPr>
              <a:t>GLOBE Eclipse Library Kit (Virtual Kit)</a:t>
            </a:r>
            <a:endParaRPr b="1" sz="1800">
              <a:solidFill>
                <a:srgbClr val="FFFFFF"/>
              </a:solidFill>
              <a:latin typeface="Arial Narrow"/>
              <a:ea typeface="Arial Narrow"/>
              <a:cs typeface="Arial Narrow"/>
              <a:sym typeface="Arial Narrow"/>
            </a:endParaRPr>
          </a:p>
          <a:p>
            <a:pPr indent="0" lvl="0" marL="0" rtl="0" algn="l">
              <a:spcBef>
                <a:spcPts val="0"/>
              </a:spcBef>
              <a:spcAft>
                <a:spcPts val="0"/>
              </a:spcAft>
              <a:buNone/>
            </a:pPr>
            <a:r>
              <a:rPr lang="en" sz="1600">
                <a:solidFill>
                  <a:schemeClr val="lt1"/>
                </a:solidFill>
                <a:latin typeface="Arial Narrow"/>
                <a:ea typeface="Arial Narrow"/>
                <a:cs typeface="Arial Narrow"/>
                <a:sym typeface="Arial Narrow"/>
              </a:rPr>
              <a:t>Links to resources to support your program </a:t>
            </a:r>
            <a:endParaRPr sz="1600">
              <a:solidFill>
                <a:schemeClr val="lt1"/>
              </a:solidFill>
              <a:latin typeface="Arial Narrow"/>
              <a:ea typeface="Arial Narrow"/>
              <a:cs typeface="Arial Narrow"/>
              <a:sym typeface="Arial Narrow"/>
            </a:endParaRPr>
          </a:p>
          <a:p>
            <a:pPr indent="-330200" lvl="0" marL="457200" rtl="0" algn="l">
              <a:spcBef>
                <a:spcPts val="0"/>
              </a:spcBef>
              <a:spcAft>
                <a:spcPts val="0"/>
              </a:spcAft>
              <a:buClr>
                <a:schemeClr val="lt1"/>
              </a:buClr>
              <a:buSzPts val="1600"/>
              <a:buFont typeface="Arial Narrow"/>
              <a:buChar char="●"/>
            </a:pPr>
            <a:r>
              <a:rPr lang="en" sz="1600">
                <a:solidFill>
                  <a:schemeClr val="lt1"/>
                </a:solidFill>
                <a:latin typeface="Arial Narrow"/>
                <a:ea typeface="Arial Narrow"/>
                <a:cs typeface="Arial Narrow"/>
                <a:sym typeface="Arial Narrow"/>
              </a:rPr>
              <a:t>Sky Windows</a:t>
            </a:r>
            <a:endParaRPr sz="1600">
              <a:solidFill>
                <a:schemeClr val="lt1"/>
              </a:solidFill>
              <a:latin typeface="Arial Narrow"/>
              <a:ea typeface="Arial Narrow"/>
              <a:cs typeface="Arial Narrow"/>
              <a:sym typeface="Arial Narrow"/>
            </a:endParaRPr>
          </a:p>
          <a:p>
            <a:pPr indent="-330200" lvl="0" marL="457200" rtl="0" algn="l">
              <a:spcBef>
                <a:spcPts val="0"/>
              </a:spcBef>
              <a:spcAft>
                <a:spcPts val="0"/>
              </a:spcAft>
              <a:buClr>
                <a:schemeClr val="lt1"/>
              </a:buClr>
              <a:buSzPts val="1600"/>
              <a:buFont typeface="Arial Narrow"/>
              <a:buChar char="●"/>
            </a:pPr>
            <a:r>
              <a:rPr lang="en" sz="1600">
                <a:solidFill>
                  <a:schemeClr val="lt1"/>
                </a:solidFill>
                <a:latin typeface="Arial Narrow"/>
                <a:ea typeface="Arial Narrow"/>
                <a:cs typeface="Arial Narrow"/>
                <a:sym typeface="Arial Narrow"/>
              </a:rPr>
              <a:t>Science Storybook: Do You Know that Clouds Have Names?</a:t>
            </a:r>
            <a:endParaRPr sz="1600">
              <a:solidFill>
                <a:schemeClr val="lt1"/>
              </a:solidFill>
              <a:latin typeface="Arial Narrow"/>
              <a:ea typeface="Arial Narrow"/>
              <a:cs typeface="Arial Narrow"/>
              <a:sym typeface="Arial Narrow"/>
            </a:endParaRPr>
          </a:p>
          <a:p>
            <a:pPr indent="-330200" lvl="0" marL="457200" rtl="0" algn="l">
              <a:spcBef>
                <a:spcPts val="0"/>
              </a:spcBef>
              <a:spcAft>
                <a:spcPts val="0"/>
              </a:spcAft>
              <a:buClr>
                <a:schemeClr val="lt1"/>
              </a:buClr>
              <a:buSzPts val="1600"/>
              <a:buFont typeface="Arial Narrow"/>
              <a:buChar char="●"/>
            </a:pPr>
            <a:r>
              <a:rPr lang="en" sz="1600">
                <a:solidFill>
                  <a:schemeClr val="lt1"/>
                </a:solidFill>
                <a:latin typeface="Arial Narrow"/>
                <a:ea typeface="Arial Narrow"/>
                <a:cs typeface="Arial Narrow"/>
                <a:sym typeface="Arial Narrow"/>
              </a:rPr>
              <a:t>GLOBE Eclipse card with pinhole </a:t>
            </a:r>
            <a:endParaRPr sz="1600">
              <a:solidFill>
                <a:schemeClr val="lt1"/>
              </a:solidFill>
              <a:latin typeface="Arial Narrow"/>
              <a:ea typeface="Arial Narrow"/>
              <a:cs typeface="Arial Narrow"/>
              <a:sym typeface="Arial Narrow"/>
            </a:endParaRPr>
          </a:p>
          <a:p>
            <a:pPr indent="0" lvl="0" marL="457200" rtl="0" algn="l">
              <a:spcBef>
                <a:spcPts val="0"/>
              </a:spcBef>
              <a:spcAft>
                <a:spcPts val="0"/>
              </a:spcAft>
              <a:buNone/>
            </a:pPr>
            <a:r>
              <a:t/>
            </a:r>
            <a:endParaRPr sz="1600">
              <a:solidFill>
                <a:schemeClr val="lt1"/>
              </a:solidFill>
              <a:latin typeface="Arial Narrow"/>
              <a:ea typeface="Arial Narrow"/>
              <a:cs typeface="Arial Narrow"/>
              <a:sym typeface="Arial Narrow"/>
            </a:endParaRPr>
          </a:p>
          <a:p>
            <a:pPr indent="-285750" lvl="0" marL="457200" rtl="0" algn="l">
              <a:spcBef>
                <a:spcPts val="0"/>
              </a:spcBef>
              <a:spcAft>
                <a:spcPts val="0"/>
              </a:spcAft>
              <a:buNone/>
            </a:pPr>
            <a:r>
              <a:rPr lang="en" sz="1600">
                <a:solidFill>
                  <a:schemeClr val="lt1"/>
                </a:solidFill>
                <a:latin typeface="Arial Narrow"/>
                <a:ea typeface="Arial Narrow"/>
                <a:cs typeface="Arial Narrow"/>
                <a:sym typeface="Arial Narrow"/>
              </a:rPr>
              <a:t>+	Online activities, resources, videos,  and promotional resources for the eclipse and beyond.</a:t>
            </a:r>
            <a:endParaRPr sz="1600">
              <a:solidFill>
                <a:schemeClr val="lt1"/>
              </a:solidFill>
              <a:latin typeface="Arial Narrow"/>
              <a:ea typeface="Arial Narrow"/>
              <a:cs typeface="Arial Narrow"/>
              <a:sym typeface="Arial Narrow"/>
            </a:endParaRPr>
          </a:p>
          <a:p>
            <a:pPr indent="0" lvl="0" marL="0" rtl="0" algn="l">
              <a:spcBef>
                <a:spcPts val="0"/>
              </a:spcBef>
              <a:spcAft>
                <a:spcPts val="0"/>
              </a:spcAft>
              <a:buNone/>
            </a:pPr>
            <a:r>
              <a:t/>
            </a:r>
            <a:endParaRPr sz="1600">
              <a:solidFill>
                <a:schemeClr val="lt1"/>
              </a:solidFill>
              <a:latin typeface="Arial Narrow"/>
              <a:ea typeface="Arial Narrow"/>
              <a:cs typeface="Arial Narrow"/>
              <a:sym typeface="Arial Narrow"/>
            </a:endParaRPr>
          </a:p>
          <a:p>
            <a:pPr indent="0" lvl="0" marL="0" rtl="0" algn="l">
              <a:spcBef>
                <a:spcPts val="0"/>
              </a:spcBef>
              <a:spcAft>
                <a:spcPts val="0"/>
              </a:spcAft>
              <a:buClr>
                <a:schemeClr val="dk1"/>
              </a:buClr>
              <a:buFont typeface="Arial"/>
              <a:buNone/>
            </a:pPr>
            <a:r>
              <a:t/>
            </a:r>
            <a:endParaRPr sz="1800">
              <a:solidFill>
                <a:schemeClr val="lt1"/>
              </a:solidFill>
              <a:latin typeface="Arial Narrow"/>
              <a:ea typeface="Arial Narrow"/>
              <a:cs typeface="Arial Narrow"/>
              <a:sym typeface="Arial Narrow"/>
            </a:endParaRPr>
          </a:p>
          <a:p>
            <a:pPr indent="0" lvl="0" marL="0" rtl="0" algn="l">
              <a:spcBef>
                <a:spcPts val="0"/>
              </a:spcBef>
              <a:spcAft>
                <a:spcPts val="0"/>
              </a:spcAft>
              <a:buNone/>
            </a:pPr>
            <a:r>
              <a:t/>
            </a:r>
            <a:endParaRPr sz="2100">
              <a:solidFill>
                <a:schemeClr val="dk1"/>
              </a:solidFill>
              <a:latin typeface="Helvetica Neue"/>
              <a:ea typeface="Helvetica Neue"/>
              <a:cs typeface="Helvetica Neue"/>
              <a:sym typeface="Helvetica Neue"/>
            </a:endParaRPr>
          </a:p>
        </p:txBody>
      </p:sp>
      <p:sp>
        <p:nvSpPr>
          <p:cNvPr id="535" name="Google Shape;535;g26a2f5f603d_1_87"/>
          <p:cNvSpPr txBox="1"/>
          <p:nvPr/>
        </p:nvSpPr>
        <p:spPr>
          <a:xfrm>
            <a:off x="5769075" y="4785750"/>
            <a:ext cx="4137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rPr>
              <a:t>GLOBE Observer is funded under NASA award NNX16AE28A</a:t>
            </a:r>
            <a:endParaRPr sz="9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g26a3d068269_2_2"/>
          <p:cNvPicPr preferRelativeResize="0"/>
          <p:nvPr/>
        </p:nvPicPr>
        <p:blipFill>
          <a:blip r:embed="rId3">
            <a:alphaModFix/>
          </a:blip>
          <a:stretch>
            <a:fillRect/>
          </a:stretch>
        </p:blipFill>
        <p:spPr>
          <a:xfrm>
            <a:off x="1354000" y="152400"/>
            <a:ext cx="6246730" cy="4838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g26a3d068269_4_8"/>
          <p:cNvSpPr txBox="1"/>
          <p:nvPr>
            <p:ph type="title"/>
          </p:nvPr>
        </p:nvSpPr>
        <p:spPr>
          <a:xfrm>
            <a:off x="411576" y="216900"/>
            <a:ext cx="83664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latin typeface="Arial Black"/>
                <a:ea typeface="Arial Black"/>
                <a:cs typeface="Arial Black"/>
                <a:sym typeface="Arial Black"/>
              </a:rPr>
              <a:t>GLOBE Eclipse Display Resources</a:t>
            </a:r>
            <a:endParaRPr>
              <a:latin typeface="Arial Black"/>
              <a:ea typeface="Arial Black"/>
              <a:cs typeface="Arial Black"/>
              <a:sym typeface="Arial Black"/>
            </a:endParaRPr>
          </a:p>
        </p:txBody>
      </p:sp>
      <p:pic>
        <p:nvPicPr>
          <p:cNvPr id="546" name="Google Shape;546;g26a3d068269_4_8"/>
          <p:cNvPicPr preferRelativeResize="0"/>
          <p:nvPr/>
        </p:nvPicPr>
        <p:blipFill>
          <a:blip r:embed="rId3">
            <a:alphaModFix/>
          </a:blip>
          <a:stretch>
            <a:fillRect/>
          </a:stretch>
        </p:blipFill>
        <p:spPr>
          <a:xfrm>
            <a:off x="4173200" y="1211094"/>
            <a:ext cx="4760873" cy="3570655"/>
          </a:xfrm>
          <a:prstGeom prst="rect">
            <a:avLst/>
          </a:prstGeom>
          <a:noFill/>
          <a:ln>
            <a:noFill/>
          </a:ln>
        </p:spPr>
      </p:pic>
      <p:sp>
        <p:nvSpPr>
          <p:cNvPr id="547" name="Google Shape;547;g26a3d068269_4_8"/>
          <p:cNvSpPr txBox="1"/>
          <p:nvPr/>
        </p:nvSpPr>
        <p:spPr>
          <a:xfrm>
            <a:off x="153725" y="1019200"/>
            <a:ext cx="3938400" cy="35208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GLOBE Eclipse Tabletop signs </a:t>
            </a:r>
            <a:endParaRPr sz="2100">
              <a:solidFill>
                <a:schemeClr val="dk1"/>
              </a:solidFill>
              <a:latin typeface="Helvetica Neue"/>
              <a:ea typeface="Helvetica Neue"/>
              <a:cs typeface="Helvetica Neue"/>
              <a:sym typeface="Helvetica Neue"/>
            </a:endParaRPr>
          </a:p>
          <a:p>
            <a:pPr indent="-361950" lvl="0" marL="457200" rtl="0" algn="l">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GLOBE Atmosphere one-pager</a:t>
            </a:r>
            <a:endParaRPr sz="2100">
              <a:solidFill>
                <a:schemeClr val="dk1"/>
              </a:solidFill>
              <a:latin typeface="Helvetica Neue"/>
              <a:ea typeface="Helvetica Neue"/>
              <a:cs typeface="Helvetica Neue"/>
              <a:sym typeface="Helvetica Neue"/>
            </a:endParaRPr>
          </a:p>
          <a:p>
            <a:pPr indent="-361950" lvl="0" marL="457200" rtl="0" algn="l">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How-To Guide</a:t>
            </a:r>
            <a:endParaRPr sz="2100">
              <a:solidFill>
                <a:schemeClr val="dk1"/>
              </a:solidFill>
              <a:latin typeface="Helvetica Neue"/>
              <a:ea typeface="Helvetica Neue"/>
              <a:cs typeface="Helvetica Neue"/>
              <a:sym typeface="Helvetica Neue"/>
            </a:endParaRPr>
          </a:p>
          <a:p>
            <a:pPr indent="-361950" lvl="0" marL="457200" rtl="0" algn="l">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GLOBE Eclipse Poster</a:t>
            </a:r>
            <a:endParaRPr sz="2100">
              <a:solidFill>
                <a:schemeClr val="dk1"/>
              </a:solidFill>
              <a:latin typeface="Helvetica Neue"/>
              <a:ea typeface="Helvetica Neue"/>
              <a:cs typeface="Helvetica Neue"/>
              <a:sym typeface="Helvetica Neue"/>
            </a:endParaRPr>
          </a:p>
          <a:p>
            <a:pPr indent="-361950" lvl="0" marL="457200" rtl="0" algn="l">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Elementary GLOBE Storybook: Do you know that clouds have names?</a:t>
            </a:r>
            <a:endParaRPr sz="2100">
              <a:solidFill>
                <a:schemeClr val="dk1"/>
              </a:solidFill>
              <a:latin typeface="Helvetica Neue"/>
              <a:ea typeface="Helvetica Neue"/>
              <a:cs typeface="Helvetica Neue"/>
              <a:sym typeface="Helvetica Neue"/>
            </a:endParaRPr>
          </a:p>
          <a:p>
            <a:pPr indent="-361950" lvl="0" marL="457200" rtl="0" algn="l">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GLOBE Eclipse graphic assets</a:t>
            </a:r>
            <a:endParaRPr sz="2100">
              <a:solidFill>
                <a:schemeClr val="dk1"/>
              </a:solidFill>
              <a:latin typeface="Helvetica Neue"/>
              <a:ea typeface="Helvetica Neue"/>
              <a:cs typeface="Helvetica Neue"/>
              <a:sym typeface="Helvetica Neue"/>
            </a:endParaRPr>
          </a:p>
          <a:p>
            <a:pPr indent="-361950" lvl="0" marL="457200" rtl="0" algn="l">
              <a:spcBef>
                <a:spcPts val="0"/>
              </a:spcBef>
              <a:spcAft>
                <a:spcPts val="0"/>
              </a:spcAft>
              <a:buClr>
                <a:schemeClr val="dk1"/>
              </a:buClr>
              <a:buSzPts val="2100"/>
              <a:buFont typeface="Helvetica Neue"/>
              <a:buChar char="●"/>
            </a:pPr>
            <a:r>
              <a:rPr lang="en" sz="2100">
                <a:solidFill>
                  <a:schemeClr val="dk1"/>
                </a:solidFill>
                <a:latin typeface="Helvetica Neue"/>
                <a:ea typeface="Helvetica Neue"/>
                <a:cs typeface="Helvetica Neue"/>
                <a:sym typeface="Helvetica Neue"/>
              </a:rPr>
              <a:t>NASA’s Solar Eclipse Map</a:t>
            </a:r>
            <a:endParaRPr sz="2100">
              <a:solidFill>
                <a:schemeClr val="dk1"/>
              </a:solidFill>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g26a3d068269_4_1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latin typeface="Arial Black"/>
                <a:ea typeface="Arial Black"/>
                <a:cs typeface="Arial Black"/>
                <a:sym typeface="Arial Black"/>
              </a:rPr>
              <a:t>Programming Ideas </a:t>
            </a:r>
            <a:endParaRPr>
              <a:latin typeface="Arial Black"/>
              <a:ea typeface="Arial Black"/>
              <a:cs typeface="Arial Black"/>
              <a:sym typeface="Arial Black"/>
            </a:endParaRPr>
          </a:p>
        </p:txBody>
      </p:sp>
      <p:sp>
        <p:nvSpPr>
          <p:cNvPr id="553" name="Google Shape;553;g26a3d068269_4_16"/>
          <p:cNvSpPr txBox="1"/>
          <p:nvPr/>
        </p:nvSpPr>
        <p:spPr>
          <a:xfrm>
            <a:off x="731625" y="1019825"/>
            <a:ext cx="7951800" cy="36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Helvetica Neue"/>
                <a:ea typeface="Helvetica Neue"/>
                <a:cs typeface="Helvetica Neue"/>
                <a:sym typeface="Helvetica Neue"/>
              </a:rPr>
              <a:t>Daytime Star Party </a:t>
            </a:r>
            <a:endParaRPr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Check out the step-by-step guide on the STAR Net YouTube channel</a:t>
            </a:r>
            <a:endParaRPr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Pair citizen science with hands-on activities, crafts, and/or guest speakers</a:t>
            </a:r>
            <a:endParaRPr sz="18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 sz="1800" u="sng">
                <a:solidFill>
                  <a:schemeClr val="hlink"/>
                </a:solidFill>
                <a:latin typeface="Helvetica Neue"/>
                <a:ea typeface="Helvetica Neue"/>
                <a:cs typeface="Helvetica Neue"/>
                <a:sym typeface="Helvetica Neue"/>
                <a:hlinkClick r:id="rId3"/>
              </a:rPr>
              <a:t>Heliophysics Big Year</a:t>
            </a:r>
            <a:endParaRPr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Hold events before and after eclipse</a:t>
            </a:r>
            <a:endParaRPr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NASA solar science programming all year round </a:t>
            </a:r>
            <a:endParaRPr sz="18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8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 sz="1800">
                <a:solidFill>
                  <a:schemeClr val="dk1"/>
                </a:solidFill>
                <a:latin typeface="Helvetica Neue"/>
                <a:ea typeface="Helvetica Neue"/>
                <a:cs typeface="Helvetica Neue"/>
                <a:sym typeface="Helvetica Neue"/>
              </a:rPr>
              <a:t>STEM Activity Clearinghouse </a:t>
            </a:r>
            <a:endParaRPr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500 vetted activities for informal learning environments </a:t>
            </a:r>
            <a:endParaRPr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Library-specific </a:t>
            </a:r>
            <a:r>
              <a:rPr lang="en" sz="1800">
                <a:solidFill>
                  <a:schemeClr val="dk1"/>
                </a:solidFill>
                <a:latin typeface="Helvetica Neue"/>
                <a:ea typeface="Helvetica Neue"/>
                <a:cs typeface="Helvetica Neue"/>
                <a:sym typeface="Helvetica Neue"/>
              </a:rPr>
              <a:t>guides and how-tos</a:t>
            </a:r>
            <a:endParaRPr sz="1800">
              <a:solidFill>
                <a:schemeClr val="dk1"/>
              </a:solidFill>
              <a:latin typeface="Helvetica Neue"/>
              <a:ea typeface="Helvetica Neue"/>
              <a:cs typeface="Helvetica Neue"/>
              <a:sym typeface="Helvetica Neue"/>
            </a:endParaRPr>
          </a:p>
          <a:p>
            <a:pPr indent="-342900" lvl="0" marL="457200" rtl="0" algn="l">
              <a:spcBef>
                <a:spcPts val="0"/>
              </a:spcBef>
              <a:spcAft>
                <a:spcPts val="0"/>
              </a:spcAft>
              <a:buClr>
                <a:schemeClr val="dk1"/>
              </a:buClr>
              <a:buSzPts val="1800"/>
              <a:buFont typeface="Helvetica Neue"/>
              <a:buChar char="●"/>
            </a:pPr>
            <a:r>
              <a:rPr lang="en" sz="1800" u="sng">
                <a:solidFill>
                  <a:schemeClr val="hlink"/>
                </a:solidFill>
                <a:latin typeface="Helvetica Neue"/>
                <a:ea typeface="Helvetica Neue"/>
                <a:cs typeface="Helvetica Neue"/>
                <a:sym typeface="Helvetica Neue"/>
                <a:hlinkClick r:id="rId4"/>
              </a:rPr>
              <a:t>SEAL Collection</a:t>
            </a:r>
            <a:r>
              <a:rPr lang="en" sz="1800">
                <a:solidFill>
                  <a:schemeClr val="dk1"/>
                </a:solidFill>
                <a:latin typeface="Helvetica Neue"/>
                <a:ea typeface="Helvetica Neue"/>
                <a:cs typeface="Helvetica Neue"/>
                <a:sym typeface="Helvetica Neue"/>
              </a:rPr>
              <a:t>  </a:t>
            </a:r>
            <a:endParaRPr sz="1800">
              <a:solidFill>
                <a:schemeClr val="dk1"/>
              </a:solidFill>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g26a3d068269_0_300"/>
          <p:cNvPicPr preferRelativeResize="0"/>
          <p:nvPr/>
        </p:nvPicPr>
        <p:blipFill rotWithShape="1">
          <a:blip r:embed="rId3">
            <a:alphaModFix/>
          </a:blip>
          <a:srcRect b="0" l="13939" r="13946" t="0"/>
          <a:stretch/>
        </p:blipFill>
        <p:spPr>
          <a:xfrm>
            <a:off x="3047650" y="0"/>
            <a:ext cx="6096352" cy="5143500"/>
          </a:xfrm>
          <a:prstGeom prst="rect">
            <a:avLst/>
          </a:prstGeom>
          <a:noFill/>
          <a:ln>
            <a:noFill/>
          </a:ln>
        </p:spPr>
      </p:pic>
      <p:sp>
        <p:nvSpPr>
          <p:cNvPr id="559" name="Google Shape;559;g26a3d068269_0_300"/>
          <p:cNvSpPr txBox="1"/>
          <p:nvPr>
            <p:ph type="title"/>
          </p:nvPr>
        </p:nvSpPr>
        <p:spPr>
          <a:xfrm>
            <a:off x="185350" y="679625"/>
            <a:ext cx="2683200" cy="10425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Projects </a:t>
            </a:r>
            <a:r>
              <a:rPr i="1" lang="en"/>
              <a:t>during </a:t>
            </a:r>
            <a:r>
              <a:rPr lang="en"/>
              <a:t>the eclipse </a:t>
            </a:r>
            <a:endParaRPr/>
          </a:p>
        </p:txBody>
      </p:sp>
      <p:sp>
        <p:nvSpPr>
          <p:cNvPr id="560" name="Google Shape;560;g26a3d068269_0_300"/>
          <p:cNvSpPr txBox="1"/>
          <p:nvPr>
            <p:ph idx="1" type="body"/>
          </p:nvPr>
        </p:nvSpPr>
        <p:spPr>
          <a:xfrm>
            <a:off x="-60125" y="1839225"/>
            <a:ext cx="3263700" cy="2225400"/>
          </a:xfrm>
          <a:prstGeom prst="rect">
            <a:avLst/>
          </a:prstGeom>
        </p:spPr>
        <p:txBody>
          <a:bodyPr anchorCtr="0" anchor="t" bIns="34275" lIns="68575" spcFirstLastPara="1" rIns="68575" wrap="square" tIns="34275">
            <a:normAutofit/>
          </a:bodyPr>
          <a:lstStyle/>
          <a:p>
            <a:pPr indent="-361950" lvl="0" marL="457200" rtl="0" algn="l">
              <a:spcBef>
                <a:spcPts val="800"/>
              </a:spcBef>
              <a:spcAft>
                <a:spcPts val="0"/>
              </a:spcAft>
              <a:buSzPts val="2100"/>
              <a:buChar char="•"/>
            </a:pPr>
            <a:r>
              <a:rPr lang="en" sz="2100"/>
              <a:t>iNaturalist</a:t>
            </a:r>
            <a:endParaRPr sz="2100"/>
          </a:p>
          <a:p>
            <a:pPr indent="-361950" lvl="0" marL="457200" rtl="0" algn="l">
              <a:spcBef>
                <a:spcPts val="1600"/>
              </a:spcBef>
              <a:spcAft>
                <a:spcPts val="0"/>
              </a:spcAft>
              <a:buSzPts val="2100"/>
              <a:buChar char="•"/>
            </a:pPr>
            <a:r>
              <a:rPr lang="en" sz="2100"/>
              <a:t>GLOBE Observer: Eclipse</a:t>
            </a:r>
            <a:endParaRPr sz="2100"/>
          </a:p>
          <a:p>
            <a:pPr indent="-361950" lvl="0" marL="457200" rtl="0" algn="l">
              <a:spcBef>
                <a:spcPts val="1600"/>
              </a:spcBef>
              <a:spcAft>
                <a:spcPts val="1600"/>
              </a:spcAft>
              <a:buSzPts val="2100"/>
              <a:buChar char="•"/>
            </a:pPr>
            <a:r>
              <a:rPr lang="en" sz="2100"/>
              <a:t>Eclipse Soundscapes</a:t>
            </a:r>
            <a:endParaRPr sz="21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g26a3d068269_0_295"/>
          <p:cNvSpPr txBox="1"/>
          <p:nvPr>
            <p:ph type="title"/>
          </p:nvPr>
        </p:nvSpPr>
        <p:spPr>
          <a:xfrm>
            <a:off x="159300" y="140225"/>
            <a:ext cx="8520600" cy="5727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rPr lang="en" sz="2400"/>
              <a:t>Projects </a:t>
            </a:r>
            <a:r>
              <a:rPr i="1" lang="en" sz="2400"/>
              <a:t>before </a:t>
            </a:r>
            <a:r>
              <a:rPr lang="en" sz="2400"/>
              <a:t>and </a:t>
            </a:r>
            <a:r>
              <a:rPr i="1" lang="en" sz="2400"/>
              <a:t>after </a:t>
            </a:r>
            <a:r>
              <a:rPr lang="en" sz="2400"/>
              <a:t>the eclipse (</a:t>
            </a:r>
            <a:r>
              <a:rPr b="1" lang="en" sz="2400"/>
              <a:t>SciStarter.org/eclipse</a:t>
            </a:r>
            <a:r>
              <a:rPr lang="en" sz="2400"/>
              <a:t>)</a:t>
            </a:r>
            <a:endParaRPr sz="2400"/>
          </a:p>
        </p:txBody>
      </p:sp>
      <p:sp>
        <p:nvSpPr>
          <p:cNvPr id="566" name="Google Shape;566;g26a3d068269_0_295"/>
          <p:cNvSpPr txBox="1"/>
          <p:nvPr/>
        </p:nvSpPr>
        <p:spPr>
          <a:xfrm>
            <a:off x="333175" y="314975"/>
            <a:ext cx="66966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a:solidFill>
                <a:srgbClr val="25284F"/>
              </a:solidFill>
              <a:highlight>
                <a:srgbClr val="F8F8F8"/>
              </a:highlight>
            </a:endParaRPr>
          </a:p>
        </p:txBody>
      </p:sp>
      <p:sp>
        <p:nvSpPr>
          <p:cNvPr id="567" name="Google Shape;567;g26a3d068269_0_295"/>
          <p:cNvSpPr txBox="1"/>
          <p:nvPr/>
        </p:nvSpPr>
        <p:spPr>
          <a:xfrm>
            <a:off x="228600" y="663500"/>
            <a:ext cx="6168000" cy="424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t>Aurorasaurus: </a:t>
            </a:r>
            <a:r>
              <a:rPr lang="en" sz="1300"/>
              <a:t>Submit sightings and classify relevant tweets about auroras.</a:t>
            </a:r>
            <a:endParaRPr sz="1300"/>
          </a:p>
          <a:p>
            <a:pPr indent="0" lvl="0" marL="0" rtl="0" algn="l">
              <a:spcBef>
                <a:spcPts val="300"/>
              </a:spcBef>
              <a:spcAft>
                <a:spcPts val="0"/>
              </a:spcAft>
              <a:buNone/>
            </a:pPr>
            <a:r>
              <a:rPr b="1" lang="en" sz="1300"/>
              <a:t>Citizen CATE: </a:t>
            </a:r>
            <a:r>
              <a:rPr lang="en" sz="1300"/>
              <a:t>Make observations of the inner and middle solar corona.</a:t>
            </a:r>
            <a:endParaRPr sz="1300"/>
          </a:p>
          <a:p>
            <a:pPr indent="0" lvl="0" marL="0" rtl="0" algn="l">
              <a:spcBef>
                <a:spcPts val="300"/>
              </a:spcBef>
              <a:spcAft>
                <a:spcPts val="0"/>
              </a:spcAft>
              <a:buNone/>
            </a:pPr>
            <a:r>
              <a:rPr b="1" lang="en" sz="1300"/>
              <a:t>Citizen Weather Observer Program:</a:t>
            </a:r>
            <a:r>
              <a:rPr lang="en" sz="1300"/>
              <a:t> Contribute your weather data and check the data quality of others.</a:t>
            </a:r>
            <a:endParaRPr sz="1300"/>
          </a:p>
          <a:p>
            <a:pPr indent="0" lvl="0" marL="0" rtl="0" algn="l">
              <a:spcBef>
                <a:spcPts val="300"/>
              </a:spcBef>
              <a:spcAft>
                <a:spcPts val="0"/>
              </a:spcAft>
              <a:buNone/>
            </a:pPr>
            <a:r>
              <a:rPr b="1" lang="en" sz="1300"/>
              <a:t>Do-It-Yourself Relativity Test:</a:t>
            </a:r>
            <a:r>
              <a:rPr lang="en" sz="1300"/>
              <a:t> Measure the gravitational deflection of starlight.</a:t>
            </a:r>
            <a:endParaRPr sz="1300"/>
          </a:p>
          <a:p>
            <a:pPr indent="0" lvl="0" marL="0" rtl="0" algn="l">
              <a:spcBef>
                <a:spcPts val="300"/>
              </a:spcBef>
              <a:spcAft>
                <a:spcPts val="0"/>
              </a:spcAft>
              <a:buNone/>
            </a:pPr>
            <a:r>
              <a:rPr b="1" lang="en" sz="1300"/>
              <a:t>Eclipse Ballooning Project: </a:t>
            </a:r>
            <a:r>
              <a:rPr lang="en" sz="1300"/>
              <a:t>Students will conduct high-altitude balloon flights.</a:t>
            </a:r>
            <a:endParaRPr sz="1300"/>
          </a:p>
          <a:p>
            <a:pPr indent="0" lvl="0" marL="0" rtl="0" algn="l">
              <a:spcBef>
                <a:spcPts val="300"/>
              </a:spcBef>
              <a:spcAft>
                <a:spcPts val="0"/>
              </a:spcAft>
              <a:buNone/>
            </a:pPr>
            <a:r>
              <a:rPr b="1" lang="en" sz="1300"/>
              <a:t>Eclipse Megamovie:</a:t>
            </a:r>
            <a:r>
              <a:rPr lang="en" sz="1300"/>
              <a:t> Share photos you take of the sun during the eclipses so scientists can stitch them together to create an expanded view of the Sun’s atmosphere.</a:t>
            </a:r>
            <a:endParaRPr sz="1300"/>
          </a:p>
          <a:p>
            <a:pPr indent="0" lvl="0" marL="0" rtl="0" algn="l">
              <a:spcBef>
                <a:spcPts val="300"/>
              </a:spcBef>
              <a:spcAft>
                <a:spcPts val="0"/>
              </a:spcAft>
              <a:buNone/>
            </a:pPr>
            <a:r>
              <a:rPr b="1" lang="en" sz="1300"/>
              <a:t>Globe at Night: </a:t>
            </a:r>
            <a:r>
              <a:rPr lang="en" sz="1300"/>
              <a:t>Measure the night sky brightness.</a:t>
            </a:r>
            <a:endParaRPr sz="1300"/>
          </a:p>
          <a:p>
            <a:pPr indent="0" lvl="0" marL="0" rtl="0" algn="l">
              <a:spcBef>
                <a:spcPts val="300"/>
              </a:spcBef>
              <a:spcAft>
                <a:spcPts val="0"/>
              </a:spcAft>
              <a:buNone/>
            </a:pPr>
            <a:r>
              <a:rPr b="1" lang="en" sz="1300"/>
              <a:t>HamSCI: </a:t>
            </a:r>
            <a:r>
              <a:rPr lang="en" sz="1300"/>
              <a:t>Are you a Ham radio operator? Help us better understand Earth’s ionosphere.</a:t>
            </a:r>
            <a:endParaRPr sz="1300"/>
          </a:p>
          <a:p>
            <a:pPr indent="0" lvl="0" marL="0" rtl="0" algn="l">
              <a:spcBef>
                <a:spcPts val="300"/>
              </a:spcBef>
              <a:spcAft>
                <a:spcPts val="0"/>
              </a:spcAft>
              <a:buNone/>
            </a:pPr>
            <a:r>
              <a:rPr b="1" lang="en" sz="1300"/>
              <a:t>iNaturalist: </a:t>
            </a:r>
            <a:r>
              <a:rPr lang="en" sz="1300"/>
              <a:t>Take photos of biodiversity and upload to iNaturalist.</a:t>
            </a:r>
            <a:endParaRPr sz="1300"/>
          </a:p>
          <a:p>
            <a:pPr indent="0" lvl="0" marL="0" rtl="0" algn="l">
              <a:spcBef>
                <a:spcPts val="300"/>
              </a:spcBef>
              <a:spcAft>
                <a:spcPts val="0"/>
              </a:spcAft>
              <a:buNone/>
            </a:pPr>
            <a:r>
              <a:rPr b="1" lang="en" sz="1300"/>
              <a:t>ISeeChange: </a:t>
            </a:r>
            <a:r>
              <a:rPr lang="en" sz="1300"/>
              <a:t>Share reports of changes in your local environment.</a:t>
            </a:r>
            <a:endParaRPr sz="1300"/>
          </a:p>
          <a:p>
            <a:pPr indent="0" lvl="0" marL="0" rtl="0" algn="l">
              <a:spcBef>
                <a:spcPts val="300"/>
              </a:spcBef>
              <a:spcAft>
                <a:spcPts val="0"/>
              </a:spcAft>
              <a:buNone/>
            </a:pPr>
            <a:r>
              <a:rPr b="1" lang="en" sz="1300"/>
              <a:t>Solar Active Region Spotter: </a:t>
            </a:r>
            <a:r>
              <a:rPr lang="en" sz="1300"/>
              <a:t>Identify active regions of the sun, online.</a:t>
            </a:r>
            <a:endParaRPr sz="1300"/>
          </a:p>
          <a:p>
            <a:pPr indent="0" lvl="0" marL="0" rtl="0" algn="l">
              <a:spcBef>
                <a:spcPts val="300"/>
              </a:spcBef>
              <a:spcAft>
                <a:spcPts val="0"/>
              </a:spcAft>
              <a:buNone/>
            </a:pPr>
            <a:r>
              <a:rPr b="1" lang="en" sz="1300"/>
              <a:t>Solar Jet Hunter:</a:t>
            </a:r>
            <a:r>
              <a:rPr lang="en" sz="1300"/>
              <a:t> Join the hunt for solar jets — enigmatic bur</a:t>
            </a:r>
            <a:r>
              <a:rPr lang="en" sz="1300"/>
              <a:t>sts of energy from the Sun.</a:t>
            </a:r>
            <a:endParaRPr sz="1300"/>
          </a:p>
          <a:p>
            <a:pPr indent="0" lvl="0" marL="0" rtl="0" algn="l">
              <a:spcBef>
                <a:spcPts val="300"/>
              </a:spcBef>
              <a:spcAft>
                <a:spcPts val="300"/>
              </a:spcAft>
              <a:buNone/>
            </a:pPr>
            <a:r>
              <a:rPr b="1" lang="en" sz="1300"/>
              <a:t>The Sungrazer Project:</a:t>
            </a:r>
            <a:r>
              <a:rPr lang="en" sz="1300"/>
              <a:t> Find comets in our solar system, online.</a:t>
            </a:r>
            <a:endParaRPr sz="1300"/>
          </a:p>
        </p:txBody>
      </p:sp>
      <p:pic>
        <p:nvPicPr>
          <p:cNvPr id="568" name="Google Shape;568;g26a3d068269_0_295"/>
          <p:cNvPicPr preferRelativeResize="0"/>
          <p:nvPr/>
        </p:nvPicPr>
        <p:blipFill>
          <a:blip r:embed="rId3">
            <a:alphaModFix/>
          </a:blip>
          <a:stretch>
            <a:fillRect/>
          </a:stretch>
        </p:blipFill>
        <p:spPr>
          <a:xfrm>
            <a:off x="6622102" y="1379448"/>
            <a:ext cx="2162949" cy="28164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g26a3d068269_0_405"/>
          <p:cNvSpPr txBox="1"/>
          <p:nvPr>
            <p:ph type="title"/>
          </p:nvPr>
        </p:nvSpPr>
        <p:spPr>
          <a:xfrm>
            <a:off x="311700" y="445025"/>
            <a:ext cx="8520600" cy="5727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rPr lang="en">
                <a:latin typeface="Arial Black"/>
                <a:ea typeface="Arial Black"/>
                <a:cs typeface="Arial Black"/>
                <a:sym typeface="Arial Black"/>
              </a:rPr>
              <a:t>Citizen Science Month Webinar</a:t>
            </a:r>
            <a:endParaRPr>
              <a:latin typeface="Arial Black"/>
              <a:ea typeface="Arial Black"/>
              <a:cs typeface="Arial Black"/>
              <a:sym typeface="Arial Black"/>
            </a:endParaRPr>
          </a:p>
        </p:txBody>
      </p:sp>
      <p:sp>
        <p:nvSpPr>
          <p:cNvPr id="574" name="Google Shape;574;g26a3d068269_0_405"/>
          <p:cNvSpPr txBox="1"/>
          <p:nvPr>
            <p:ph idx="1" type="body"/>
          </p:nvPr>
        </p:nvSpPr>
        <p:spPr>
          <a:xfrm>
            <a:off x="311700" y="1640225"/>
            <a:ext cx="8520600" cy="14193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2400">
                <a:latin typeface="Arial"/>
                <a:ea typeface="Arial"/>
                <a:cs typeface="Arial"/>
                <a:sym typeface="Arial"/>
              </a:rPr>
              <a:t>Join SciStarter and STAR Net</a:t>
            </a:r>
            <a:endParaRPr sz="2400">
              <a:latin typeface="Arial"/>
              <a:ea typeface="Arial"/>
              <a:cs typeface="Arial"/>
              <a:sym typeface="Arial"/>
            </a:endParaRPr>
          </a:p>
          <a:p>
            <a:pPr indent="0" lvl="0" marL="0" rtl="0" algn="ctr">
              <a:spcBef>
                <a:spcPts val="0"/>
              </a:spcBef>
              <a:spcAft>
                <a:spcPts val="0"/>
              </a:spcAft>
              <a:buNone/>
            </a:pPr>
            <a:r>
              <a:rPr lang="en" sz="2400">
                <a:latin typeface="Arial Black"/>
                <a:ea typeface="Arial Black"/>
                <a:cs typeface="Arial Black"/>
                <a:sym typeface="Arial Black"/>
              </a:rPr>
              <a:t>Tuesday April 17th 2024</a:t>
            </a:r>
            <a:endParaRPr sz="2400">
              <a:latin typeface="Arial Black"/>
              <a:ea typeface="Arial Black"/>
              <a:cs typeface="Arial Black"/>
              <a:sym typeface="Arial Black"/>
            </a:endParaRPr>
          </a:p>
          <a:p>
            <a:pPr indent="0" lvl="0" marL="0" rtl="0" algn="ctr">
              <a:spcBef>
                <a:spcPts val="0"/>
              </a:spcBef>
              <a:spcAft>
                <a:spcPts val="0"/>
              </a:spcAft>
              <a:buNone/>
            </a:pPr>
            <a:r>
              <a:t/>
            </a:r>
            <a:endParaRPr sz="2400">
              <a:latin typeface="Arial"/>
              <a:ea typeface="Arial"/>
              <a:cs typeface="Arial"/>
              <a:sym typeface="Arial"/>
            </a:endParaRPr>
          </a:p>
          <a:p>
            <a:pPr indent="0" lvl="0" marL="0" rtl="0" algn="ctr">
              <a:spcBef>
                <a:spcPts val="0"/>
              </a:spcBef>
              <a:spcAft>
                <a:spcPts val="0"/>
              </a:spcAft>
              <a:buNone/>
            </a:pPr>
            <a:r>
              <a:rPr lang="en" sz="2400">
                <a:latin typeface="Arial"/>
                <a:ea typeface="Arial"/>
                <a:cs typeface="Arial"/>
                <a:sym typeface="Arial"/>
              </a:rPr>
              <a:t>Explore citizen science and your library all year long!</a:t>
            </a:r>
            <a:endParaRPr sz="2400">
              <a:latin typeface="Arial"/>
              <a:ea typeface="Arial"/>
              <a:cs typeface="Arial"/>
              <a:sym typeface="Arial"/>
            </a:endParaRPr>
          </a:p>
          <a:p>
            <a:pPr indent="0" lvl="0" marL="0" rtl="0" algn="ctr">
              <a:spcBef>
                <a:spcPts val="0"/>
              </a:spcBef>
              <a:spcAft>
                <a:spcPts val="0"/>
              </a:spcAft>
              <a:buNone/>
            </a:pPr>
            <a:r>
              <a:t/>
            </a:r>
            <a:endParaRPr sz="2400">
              <a:latin typeface="Arial"/>
              <a:ea typeface="Arial"/>
              <a:cs typeface="Arial"/>
              <a:sym typeface="Arial"/>
            </a:endParaRPr>
          </a:p>
          <a:p>
            <a:pPr indent="0" lvl="0" marL="0" rtl="0" algn="ctr">
              <a:spcBef>
                <a:spcPts val="0"/>
              </a:spcBef>
              <a:spcAft>
                <a:spcPts val="0"/>
              </a:spcAft>
              <a:buNone/>
            </a:pPr>
            <a:r>
              <a:rPr lang="en" sz="2400">
                <a:latin typeface="Arial"/>
                <a:ea typeface="Arial"/>
                <a:cs typeface="Arial"/>
                <a:sym typeface="Arial"/>
              </a:rPr>
              <a:t>Registration link available soon at</a:t>
            </a:r>
            <a:endParaRPr sz="2400">
              <a:latin typeface="Arial"/>
              <a:ea typeface="Arial"/>
              <a:cs typeface="Arial"/>
              <a:sym typeface="Arial"/>
            </a:endParaRPr>
          </a:p>
          <a:p>
            <a:pPr indent="0" lvl="0" marL="0" rtl="0" algn="ctr">
              <a:spcBef>
                <a:spcPts val="0"/>
              </a:spcBef>
              <a:spcAft>
                <a:spcPts val="0"/>
              </a:spcAft>
              <a:buNone/>
            </a:pPr>
            <a:r>
              <a:rPr b="1" lang="en" sz="2400" u="sng">
                <a:solidFill>
                  <a:schemeClr val="hlink"/>
                </a:solidFill>
                <a:latin typeface="Arial"/>
                <a:ea typeface="Arial"/>
                <a:cs typeface="Arial"/>
                <a:sym typeface="Arial"/>
                <a:hlinkClick r:id="rId3"/>
              </a:rPr>
              <a:t>https://www.starnetlibraries.org/development/webinars/</a:t>
            </a:r>
            <a:endParaRPr b="1" sz="2400">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g26a3d068269_4_28"/>
          <p:cNvSpPr txBox="1"/>
          <p:nvPr/>
        </p:nvSpPr>
        <p:spPr>
          <a:xfrm>
            <a:off x="325200" y="2641425"/>
            <a:ext cx="8508300" cy="2205300"/>
          </a:xfrm>
          <a:prstGeom prst="rect">
            <a:avLst/>
          </a:prstGeom>
          <a:noFill/>
          <a:ln>
            <a:noFill/>
          </a:ln>
        </p:spPr>
        <p:txBody>
          <a:bodyPr anchorCtr="0" anchor="ctr" bIns="34275" lIns="68575" spcFirstLastPara="1" rIns="68575" wrap="square" tIns="34275">
            <a:normAutofit/>
          </a:bodyPr>
          <a:lstStyle/>
          <a:p>
            <a:pPr indent="0" lvl="0" marL="0" marR="0" rtl="0" algn="ctr">
              <a:lnSpc>
                <a:spcPct val="80000"/>
              </a:lnSpc>
              <a:spcBef>
                <a:spcPts val="0"/>
              </a:spcBef>
              <a:spcAft>
                <a:spcPts val="0"/>
              </a:spcAft>
              <a:buClr>
                <a:schemeClr val="dk1"/>
              </a:buClr>
              <a:buSzPts val="1100"/>
              <a:buFont typeface="Arial"/>
              <a:buNone/>
            </a:pPr>
            <a:r>
              <a:rPr b="0" i="1" lang="en" sz="2650" u="none" cap="none" strike="noStrike">
                <a:solidFill>
                  <a:srgbClr val="4D4D4D"/>
                </a:solidFill>
                <a:highlight>
                  <a:srgbClr val="FFFFFF"/>
                </a:highlight>
                <a:latin typeface="Nunito"/>
                <a:ea typeface="Nunito"/>
                <a:cs typeface="Nunito"/>
                <a:sym typeface="Nunito"/>
              </a:rPr>
              <a:t>We aim to make a collective impact of One Million Acts of Science where our goal is to collectively generate over one million data points to featured projects.</a:t>
            </a:r>
            <a:endParaRPr b="0" i="1" sz="2650" u="none" cap="none" strike="noStrike">
              <a:solidFill>
                <a:srgbClr val="4D4D4D"/>
              </a:solidFill>
              <a:highlight>
                <a:srgbClr val="FFFFFF"/>
              </a:highlight>
              <a:latin typeface="Nunito"/>
              <a:ea typeface="Nunito"/>
              <a:cs typeface="Nunito"/>
              <a:sym typeface="Nunito"/>
            </a:endParaRPr>
          </a:p>
          <a:p>
            <a:pPr indent="0" lvl="0" marL="0" marR="0" rtl="0" algn="ctr">
              <a:lnSpc>
                <a:spcPct val="80000"/>
              </a:lnSpc>
              <a:spcBef>
                <a:spcPts val="0"/>
              </a:spcBef>
              <a:spcAft>
                <a:spcPts val="0"/>
              </a:spcAft>
              <a:buClr>
                <a:schemeClr val="dk1"/>
              </a:buClr>
              <a:buSzPts val="275"/>
              <a:buFont typeface="Arial"/>
              <a:buNone/>
            </a:pPr>
            <a:r>
              <a:t/>
            </a:r>
            <a:endParaRPr b="0" i="0" sz="3700" u="none" cap="none" strike="noStrike">
              <a:solidFill>
                <a:schemeClr val="dk1"/>
              </a:solidFill>
              <a:latin typeface="Arial Black"/>
              <a:ea typeface="Arial Black"/>
              <a:cs typeface="Arial Black"/>
              <a:sym typeface="Arial Black"/>
            </a:endParaRPr>
          </a:p>
        </p:txBody>
      </p:sp>
      <p:sp>
        <p:nvSpPr>
          <p:cNvPr id="581" name="Google Shape;581;g26a3d068269_4_28"/>
          <p:cNvSpPr/>
          <p:nvPr/>
        </p:nvSpPr>
        <p:spPr>
          <a:xfrm>
            <a:off x="2788795" y="4255639"/>
            <a:ext cx="3566400" cy="20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id="582" name="Google Shape;582;g26a3d068269_4_28"/>
          <p:cNvPicPr preferRelativeResize="0"/>
          <p:nvPr/>
        </p:nvPicPr>
        <p:blipFill rotWithShape="1">
          <a:blip r:embed="rId3">
            <a:alphaModFix/>
          </a:blip>
          <a:srcRect b="0" l="0" r="0" t="0"/>
          <a:stretch/>
        </p:blipFill>
        <p:spPr>
          <a:xfrm>
            <a:off x="152400" y="1820450"/>
            <a:ext cx="8839201" cy="917650"/>
          </a:xfrm>
          <a:prstGeom prst="rect">
            <a:avLst/>
          </a:prstGeom>
          <a:noFill/>
          <a:ln>
            <a:noFill/>
          </a:ln>
        </p:spPr>
      </p:pic>
      <p:sp>
        <p:nvSpPr>
          <p:cNvPr id="583" name="Google Shape;583;g26a3d068269_4_28"/>
          <p:cNvSpPr txBox="1"/>
          <p:nvPr/>
        </p:nvSpPr>
        <p:spPr>
          <a:xfrm>
            <a:off x="2819850" y="179175"/>
            <a:ext cx="3504300" cy="7803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4300"/>
              <a:buFont typeface="Arial"/>
              <a:buNone/>
            </a:pPr>
            <a:r>
              <a:rPr b="0" i="0" lang="en" sz="4300" u="sng" cap="none" strike="noStrike">
                <a:solidFill>
                  <a:schemeClr val="accent4"/>
                </a:solidFill>
                <a:latin typeface="Arial Black"/>
                <a:ea typeface="Arial Black"/>
                <a:cs typeface="Arial Black"/>
                <a:sym typeface="Arial Black"/>
              </a:rPr>
              <a:t>Participate</a:t>
            </a:r>
            <a:endParaRPr b="0" i="0" sz="1400" u="sng"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10c97b7c31a_0_34"/>
          <p:cNvSpPr txBox="1"/>
          <p:nvPr/>
        </p:nvSpPr>
        <p:spPr>
          <a:xfrm>
            <a:off x="228600" y="254000"/>
            <a:ext cx="6208800" cy="531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500"/>
              <a:buFont typeface="Arial"/>
              <a:buNone/>
            </a:pPr>
            <a:r>
              <a:rPr b="0" i="0" lang="en" sz="2500" u="none" cap="none" strike="noStrike">
                <a:solidFill>
                  <a:schemeClr val="dk1"/>
                </a:solidFill>
                <a:latin typeface="Arial Black"/>
                <a:ea typeface="Arial Black"/>
                <a:cs typeface="Arial Black"/>
                <a:sym typeface="Arial Black"/>
              </a:rPr>
              <a:t>Add &amp; Promote Your Event </a:t>
            </a:r>
            <a:endParaRPr b="0" i="0" sz="1400" u="none" cap="none" strike="noStrike">
              <a:solidFill>
                <a:srgbClr val="000000"/>
              </a:solidFill>
              <a:latin typeface="Arial"/>
              <a:ea typeface="Arial"/>
              <a:cs typeface="Arial"/>
              <a:sym typeface="Arial"/>
            </a:endParaRPr>
          </a:p>
        </p:txBody>
      </p:sp>
      <p:pic>
        <p:nvPicPr>
          <p:cNvPr id="590" name="Google Shape;590;g10c97b7c31a_0_34"/>
          <p:cNvPicPr preferRelativeResize="0"/>
          <p:nvPr/>
        </p:nvPicPr>
        <p:blipFill rotWithShape="1">
          <a:blip r:embed="rId3">
            <a:alphaModFix/>
          </a:blip>
          <a:srcRect b="5193" l="0" r="7414" t="7812"/>
          <a:stretch/>
        </p:blipFill>
        <p:spPr>
          <a:xfrm>
            <a:off x="228600" y="1100675"/>
            <a:ext cx="4553050" cy="2674050"/>
          </a:xfrm>
          <a:prstGeom prst="rect">
            <a:avLst/>
          </a:prstGeom>
          <a:noFill/>
          <a:ln>
            <a:noFill/>
          </a:ln>
          <a:effectLst>
            <a:outerShdw blurRad="57150" rotWithShape="0" algn="bl" dir="5400000" dist="19050">
              <a:srgbClr val="000000">
                <a:alpha val="49019"/>
              </a:srgbClr>
            </a:outerShdw>
          </a:effectLst>
        </p:spPr>
      </p:pic>
      <p:pic>
        <p:nvPicPr>
          <p:cNvPr id="591" name="Google Shape;591;g10c97b7c31a_0_34"/>
          <p:cNvPicPr preferRelativeResize="0"/>
          <p:nvPr/>
        </p:nvPicPr>
        <p:blipFill rotWithShape="1">
          <a:blip r:embed="rId4">
            <a:alphaModFix/>
          </a:blip>
          <a:srcRect b="0" l="0" r="0" t="0"/>
          <a:stretch/>
        </p:blipFill>
        <p:spPr>
          <a:xfrm>
            <a:off x="5399700" y="1539640"/>
            <a:ext cx="3271551" cy="2431126"/>
          </a:xfrm>
          <a:prstGeom prst="rect">
            <a:avLst/>
          </a:prstGeom>
          <a:noFill/>
          <a:ln>
            <a:noFill/>
          </a:ln>
          <a:effectLst>
            <a:outerShdw blurRad="57150" rotWithShape="0" algn="bl" dir="5400000" dist="19050">
              <a:srgbClr val="000000">
                <a:alpha val="49019"/>
              </a:srgbClr>
            </a:outerShdw>
          </a:effectLst>
        </p:spPr>
      </p:pic>
      <p:sp>
        <p:nvSpPr>
          <p:cNvPr id="592" name="Google Shape;592;g10c97b7c31a_0_34"/>
          <p:cNvSpPr/>
          <p:nvPr/>
        </p:nvSpPr>
        <p:spPr>
          <a:xfrm>
            <a:off x="848650" y="3600526"/>
            <a:ext cx="4026900" cy="9222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rPr b="1" i="0" lang="en" sz="1400" u="sng" cap="none" strike="noStrike">
                <a:solidFill>
                  <a:srgbClr val="FFFFFF"/>
                </a:solidFill>
              </a:rPr>
              <a:t>SciStarter.org/events</a:t>
            </a:r>
            <a:endParaRPr b="1" i="0" sz="1400" u="sng" cap="none" strike="noStrike">
              <a:solidFill>
                <a:srgbClr val="FFFFFF"/>
              </a:solidFill>
            </a:endParaRPr>
          </a:p>
          <a:p>
            <a:pPr indent="-317500" lvl="0" marL="457200" marR="0" rtl="0" algn="l">
              <a:lnSpc>
                <a:spcPct val="100000"/>
              </a:lnSpc>
              <a:spcBef>
                <a:spcPts val="0"/>
              </a:spcBef>
              <a:spcAft>
                <a:spcPts val="0"/>
              </a:spcAft>
              <a:buClr>
                <a:srgbClr val="FFFFFF"/>
              </a:buClr>
              <a:buSzPts val="1400"/>
              <a:buChar char="-"/>
            </a:pPr>
            <a:r>
              <a:rPr i="0" lang="en" sz="1400" u="none" cap="none" strike="noStrike">
                <a:solidFill>
                  <a:srgbClr val="FFFFFF"/>
                </a:solidFill>
              </a:rPr>
              <a:t>Help people learn about your event</a:t>
            </a:r>
            <a:endParaRPr i="0" sz="1400" u="none" cap="none" strike="noStrike">
              <a:solidFill>
                <a:srgbClr val="FFFFFF"/>
              </a:solidFill>
            </a:endParaRPr>
          </a:p>
          <a:p>
            <a:pPr indent="-317500" lvl="0" marL="457200" marR="0" rtl="0" algn="l">
              <a:lnSpc>
                <a:spcPct val="100000"/>
              </a:lnSpc>
              <a:spcBef>
                <a:spcPts val="0"/>
              </a:spcBef>
              <a:spcAft>
                <a:spcPts val="0"/>
              </a:spcAft>
              <a:buClr>
                <a:srgbClr val="FFFFFF"/>
              </a:buClr>
              <a:buSzPts val="1400"/>
              <a:buChar char="-"/>
            </a:pPr>
            <a:r>
              <a:rPr i="0" lang="en" sz="1400" u="none" cap="none" strike="noStrike">
                <a:solidFill>
                  <a:srgbClr val="FFFFFF"/>
                </a:solidFill>
              </a:rPr>
              <a:t>Help us measure collective impact </a:t>
            </a:r>
            <a:endParaRPr i="0" sz="1400" u="none" cap="none" strike="noStrike">
              <a:solidFill>
                <a:srgbClr val="FFFFFF"/>
              </a:solidFill>
            </a:endParaRPr>
          </a:p>
          <a:p>
            <a:pPr indent="-317500" lvl="0" marL="457200" marR="0" rtl="0" algn="l">
              <a:lnSpc>
                <a:spcPct val="100000"/>
              </a:lnSpc>
              <a:spcBef>
                <a:spcPts val="0"/>
              </a:spcBef>
              <a:spcAft>
                <a:spcPts val="0"/>
              </a:spcAft>
              <a:buClr>
                <a:srgbClr val="FFFFFF"/>
              </a:buClr>
              <a:buSzPts val="1400"/>
              <a:buChar char="-"/>
            </a:pPr>
            <a:r>
              <a:rPr i="0" lang="en" sz="1400" u="none" cap="none" strike="noStrike">
                <a:solidFill>
                  <a:srgbClr val="FFFFFF"/>
                </a:solidFill>
              </a:rPr>
              <a:t>Access to ASU evaluation tools and data</a:t>
            </a:r>
            <a:endParaRPr i="0" sz="1400" u="none" cap="none" strike="noStrike">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descr="A close up of a red and yellow object&#10;&#10;Description automatically generated" id="333" name="Google Shape;333;g26a3d068269_0_117"/>
          <p:cNvPicPr preferRelativeResize="0"/>
          <p:nvPr/>
        </p:nvPicPr>
        <p:blipFill rotWithShape="1">
          <a:blip r:embed="rId3">
            <a:alphaModFix/>
          </a:blip>
          <a:srcRect b="0" l="0" r="0" t="0"/>
          <a:stretch/>
        </p:blipFill>
        <p:spPr>
          <a:xfrm>
            <a:off x="228600" y="31025"/>
            <a:ext cx="2380098" cy="1738900"/>
          </a:xfrm>
          <a:prstGeom prst="rect">
            <a:avLst/>
          </a:prstGeom>
          <a:noFill/>
          <a:ln>
            <a:noFill/>
          </a:ln>
        </p:spPr>
      </p:pic>
      <p:pic>
        <p:nvPicPr>
          <p:cNvPr descr="A fire coming out of the sun&#10;&#10;Description automatically generated" id="334" name="Google Shape;334;g26a3d068269_0_117"/>
          <p:cNvPicPr preferRelativeResize="0"/>
          <p:nvPr/>
        </p:nvPicPr>
        <p:blipFill rotWithShape="1">
          <a:blip r:embed="rId4">
            <a:alphaModFix/>
          </a:blip>
          <a:srcRect b="0" l="0" r="0" t="0"/>
          <a:stretch/>
        </p:blipFill>
        <p:spPr>
          <a:xfrm>
            <a:off x="4113216" y="31018"/>
            <a:ext cx="2294035" cy="1738907"/>
          </a:xfrm>
          <a:prstGeom prst="rect">
            <a:avLst/>
          </a:prstGeom>
          <a:noFill/>
          <a:ln>
            <a:noFill/>
          </a:ln>
        </p:spPr>
      </p:pic>
      <p:pic>
        <p:nvPicPr>
          <p:cNvPr id="335" name="Google Shape;335;g26a3d068269_0_117"/>
          <p:cNvPicPr preferRelativeResize="0"/>
          <p:nvPr/>
        </p:nvPicPr>
        <p:blipFill rotWithShape="1">
          <a:blip r:embed="rId5">
            <a:alphaModFix/>
          </a:blip>
          <a:srcRect b="0" l="0" r="0" t="0"/>
          <a:stretch/>
        </p:blipFill>
        <p:spPr>
          <a:xfrm>
            <a:off x="203325" y="2311325"/>
            <a:ext cx="2430641" cy="1853249"/>
          </a:xfrm>
          <a:prstGeom prst="rect">
            <a:avLst/>
          </a:prstGeom>
          <a:noFill/>
          <a:ln>
            <a:noFill/>
          </a:ln>
        </p:spPr>
      </p:pic>
      <p:pic>
        <p:nvPicPr>
          <p:cNvPr descr="A solar eclipse in the sky&#10;&#10;Description automatically generated" id="336" name="Google Shape;336;g26a3d068269_0_117"/>
          <p:cNvPicPr preferRelativeResize="0"/>
          <p:nvPr/>
        </p:nvPicPr>
        <p:blipFill rotWithShape="1">
          <a:blip r:embed="rId6">
            <a:alphaModFix/>
          </a:blip>
          <a:srcRect b="0" l="0" r="0" t="0"/>
          <a:stretch/>
        </p:blipFill>
        <p:spPr>
          <a:xfrm>
            <a:off x="4113225" y="2311325"/>
            <a:ext cx="2294024" cy="1853250"/>
          </a:xfrm>
          <a:prstGeom prst="rect">
            <a:avLst/>
          </a:prstGeom>
          <a:noFill/>
          <a:ln>
            <a:noFill/>
          </a:ln>
        </p:spPr>
      </p:pic>
      <p:sp>
        <p:nvSpPr>
          <p:cNvPr id="337" name="Google Shape;337;g26a3d068269_0_117"/>
          <p:cNvSpPr txBox="1"/>
          <p:nvPr/>
        </p:nvSpPr>
        <p:spPr>
          <a:xfrm>
            <a:off x="184450" y="1804075"/>
            <a:ext cx="2872800" cy="4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t>Sunspot: (relatively) cool, calm, and collected; embracing change and transition</a:t>
            </a:r>
            <a:endParaRPr b="1" sz="1000"/>
          </a:p>
        </p:txBody>
      </p:sp>
      <p:sp>
        <p:nvSpPr>
          <p:cNvPr id="338" name="Google Shape;338;g26a3d068269_0_117"/>
          <p:cNvSpPr txBox="1"/>
          <p:nvPr/>
        </p:nvSpPr>
        <p:spPr>
          <a:xfrm>
            <a:off x="4026050" y="1804075"/>
            <a:ext cx="2787600" cy="4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t>Solar Prominence: showy and bright, while also feeling grounded and connected</a:t>
            </a:r>
            <a:endParaRPr b="1" sz="1000"/>
          </a:p>
        </p:txBody>
      </p:sp>
      <p:sp>
        <p:nvSpPr>
          <p:cNvPr id="339" name="Google Shape;339;g26a3d068269_0_117"/>
          <p:cNvSpPr txBox="1"/>
          <p:nvPr/>
        </p:nvSpPr>
        <p:spPr>
          <a:xfrm>
            <a:off x="184438" y="4198713"/>
            <a:ext cx="2468400" cy="4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t>Coronal Mass Ejection: powerful and influential; ready to mess things up!</a:t>
            </a:r>
            <a:endParaRPr b="1" sz="1000"/>
          </a:p>
        </p:txBody>
      </p:sp>
      <p:sp>
        <p:nvSpPr>
          <p:cNvPr id="340" name="Google Shape;340;g26a3d068269_0_117"/>
          <p:cNvSpPr txBox="1"/>
          <p:nvPr/>
        </p:nvSpPr>
        <p:spPr>
          <a:xfrm>
            <a:off x="4026050" y="4198725"/>
            <a:ext cx="2872800" cy="4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t>Sun's Corona: Gassy and Sassy. You won't let anybody's shadow dim your light.</a:t>
            </a:r>
            <a:endParaRPr b="1" sz="1000"/>
          </a:p>
        </p:txBody>
      </p:sp>
      <p:sp>
        <p:nvSpPr>
          <p:cNvPr id="341" name="Google Shape;341;g26a3d068269_0_117"/>
          <p:cNvSpPr txBox="1"/>
          <p:nvPr/>
        </p:nvSpPr>
        <p:spPr>
          <a:xfrm>
            <a:off x="6813650" y="1308050"/>
            <a:ext cx="2010000" cy="30594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44546A"/>
              </a:buClr>
              <a:buSzPts val="3600"/>
              <a:buFont typeface="Zilla Slab SemiBold"/>
              <a:buNone/>
            </a:pPr>
            <a:r>
              <a:rPr lang="en" sz="3300">
                <a:solidFill>
                  <a:srgbClr val="44546A"/>
                </a:solidFill>
                <a:latin typeface="Arial Black"/>
                <a:ea typeface="Arial Black"/>
                <a:cs typeface="Arial Black"/>
                <a:sym typeface="Arial Black"/>
              </a:rPr>
              <a:t>What solar feature do you feel like today?</a:t>
            </a:r>
            <a:endParaRPr sz="1300">
              <a:latin typeface="Arial Black"/>
              <a:ea typeface="Arial Black"/>
              <a:cs typeface="Arial Black"/>
              <a:sym typeface="Arial Black"/>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46"/>
          <p:cNvSpPr txBox="1"/>
          <p:nvPr>
            <p:ph idx="4294967295" type="ctrTitle"/>
          </p:nvPr>
        </p:nvSpPr>
        <p:spPr>
          <a:xfrm>
            <a:off x="457000" y="85701"/>
            <a:ext cx="6858000" cy="12408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1"/>
              </a:buClr>
              <a:buSzPts val="3000"/>
              <a:buFont typeface="Arial"/>
              <a:buNone/>
            </a:pPr>
            <a:r>
              <a:rPr b="0" i="0" lang="en" sz="2500" u="none" cap="none" strike="noStrike">
                <a:solidFill>
                  <a:srgbClr val="000000"/>
                </a:solidFill>
                <a:latin typeface="Arial Black"/>
                <a:ea typeface="Arial Black"/>
                <a:cs typeface="Arial Black"/>
                <a:sym typeface="Arial Black"/>
              </a:rPr>
              <a:t>Upcoming Webinars &amp; Opportunities</a:t>
            </a:r>
            <a:endParaRPr b="0" i="0" sz="2500" u="none" cap="none" strike="noStrike">
              <a:solidFill>
                <a:srgbClr val="000000"/>
              </a:solidFill>
              <a:latin typeface="Arial Black"/>
              <a:ea typeface="Arial Black"/>
              <a:cs typeface="Arial Black"/>
              <a:sym typeface="Arial Black"/>
            </a:endParaRPr>
          </a:p>
        </p:txBody>
      </p:sp>
      <p:sp>
        <p:nvSpPr>
          <p:cNvPr id="599" name="Google Shape;599;p46"/>
          <p:cNvSpPr/>
          <p:nvPr/>
        </p:nvSpPr>
        <p:spPr>
          <a:xfrm>
            <a:off x="2788920" y="4143589"/>
            <a:ext cx="3566400" cy="20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00" name="Google Shape;600;p46"/>
          <p:cNvSpPr txBox="1"/>
          <p:nvPr/>
        </p:nvSpPr>
        <p:spPr>
          <a:xfrm>
            <a:off x="1866271" y="4077455"/>
            <a:ext cx="5411700" cy="4233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500"/>
              <a:buFont typeface="Arial"/>
              <a:buNone/>
            </a:pPr>
            <a:r>
              <a:rPr b="0" i="0" lang="en" sz="2300" u="sng" cap="none" strike="noStrike">
                <a:solidFill>
                  <a:schemeClr val="accent4"/>
                </a:solidFill>
                <a:latin typeface="Arial Black"/>
                <a:ea typeface="Arial Black"/>
                <a:cs typeface="Arial Black"/>
                <a:sym typeface="Arial Black"/>
              </a:rPr>
              <a:t>SciStarter.org/library-events</a:t>
            </a:r>
            <a:endParaRPr b="0" i="0" sz="2300" u="none" cap="none" strike="noStrike">
              <a:solidFill>
                <a:schemeClr val="accent4"/>
              </a:solidFill>
              <a:latin typeface="Arial"/>
              <a:ea typeface="Arial"/>
              <a:cs typeface="Arial"/>
              <a:sym typeface="Arial"/>
            </a:endParaRPr>
          </a:p>
        </p:txBody>
      </p:sp>
      <p:sp>
        <p:nvSpPr>
          <p:cNvPr id="601" name="Google Shape;601;p46"/>
          <p:cNvSpPr txBox="1"/>
          <p:nvPr/>
        </p:nvSpPr>
        <p:spPr>
          <a:xfrm>
            <a:off x="965675" y="2575200"/>
            <a:ext cx="7212900" cy="1293000"/>
          </a:xfrm>
          <a:prstGeom prst="rect">
            <a:avLst/>
          </a:prstGeom>
          <a:solidFill>
            <a:srgbClr val="ED7D3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lang="en" sz="1800">
                <a:latin typeface="Arial Black"/>
                <a:ea typeface="Arial Black"/>
                <a:cs typeface="Arial Black"/>
                <a:sym typeface="Arial Black"/>
              </a:rPr>
              <a:t>Community Driven Science Adventures(s) at Your Library this Summer! </a:t>
            </a:r>
            <a:endParaRPr sz="1800">
              <a:latin typeface="Arial Black"/>
              <a:ea typeface="Arial Black"/>
              <a:cs typeface="Arial Black"/>
              <a:sym typeface="Arial Black"/>
            </a:endParaRPr>
          </a:p>
          <a:p>
            <a:pPr indent="0" lvl="0" marL="0" marR="0" rtl="0" algn="ctr">
              <a:lnSpc>
                <a:spcPct val="100000"/>
              </a:lnSpc>
              <a:spcBef>
                <a:spcPts val="0"/>
              </a:spcBef>
              <a:spcAft>
                <a:spcPts val="0"/>
              </a:spcAft>
              <a:buClr>
                <a:srgbClr val="000000"/>
              </a:buClr>
              <a:buSzPts val="2200"/>
              <a:buFont typeface="Arial"/>
              <a:buNone/>
            </a:pPr>
            <a:r>
              <a:rPr lang="en" sz="1800"/>
              <a:t>March 27</a:t>
            </a:r>
            <a:endParaRPr sz="1800"/>
          </a:p>
          <a:p>
            <a:pPr indent="0" lvl="0" marL="0" marR="0" rtl="0" algn="ctr">
              <a:lnSpc>
                <a:spcPct val="100000"/>
              </a:lnSpc>
              <a:spcBef>
                <a:spcPts val="0"/>
              </a:spcBef>
              <a:spcAft>
                <a:spcPts val="0"/>
              </a:spcAft>
              <a:buClr>
                <a:srgbClr val="000000"/>
              </a:buClr>
              <a:buSzPts val="2200"/>
              <a:buFont typeface="Arial"/>
              <a:buNone/>
            </a:pPr>
            <a:r>
              <a:rPr lang="en" sz="1800"/>
              <a:t>12PM Pacific | 3PM Eastern</a:t>
            </a:r>
            <a:endParaRPr i="0" sz="1800" u="none" cap="none" strike="noStrike">
              <a:solidFill>
                <a:srgbClr val="000000"/>
              </a:solidFill>
            </a:endParaRPr>
          </a:p>
        </p:txBody>
      </p:sp>
      <p:sp>
        <p:nvSpPr>
          <p:cNvPr id="602" name="Google Shape;602;p46"/>
          <p:cNvSpPr txBox="1"/>
          <p:nvPr/>
        </p:nvSpPr>
        <p:spPr>
          <a:xfrm>
            <a:off x="965675" y="1379675"/>
            <a:ext cx="7212900" cy="1015800"/>
          </a:xfrm>
          <a:prstGeom prst="rect">
            <a:avLst/>
          </a:prstGeom>
          <a:solidFill>
            <a:srgbClr val="ED7D3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i="0" lang="en" sz="1800" u="none" cap="none" strike="noStrike">
                <a:solidFill>
                  <a:srgbClr val="000000"/>
                </a:solidFill>
                <a:latin typeface="Arial Black"/>
                <a:ea typeface="Arial Black"/>
                <a:cs typeface="Arial Black"/>
                <a:sym typeface="Arial Black"/>
              </a:rPr>
              <a:t>CSM Event Facilitator Support Meetings</a:t>
            </a:r>
            <a:endParaRPr i="0" sz="1800" u="none" cap="none" strike="noStrike">
              <a:solidFill>
                <a:srgbClr val="000000"/>
              </a:solidFill>
              <a:latin typeface="Arial Black"/>
              <a:ea typeface="Arial Black"/>
              <a:cs typeface="Arial Black"/>
              <a:sym typeface="Arial Black"/>
            </a:endParaRPr>
          </a:p>
          <a:p>
            <a:pPr indent="0" lvl="0" marL="0" marR="0" rtl="0" algn="ctr">
              <a:lnSpc>
                <a:spcPct val="100000"/>
              </a:lnSpc>
              <a:spcBef>
                <a:spcPts val="0"/>
              </a:spcBef>
              <a:spcAft>
                <a:spcPts val="0"/>
              </a:spcAft>
              <a:buClr>
                <a:srgbClr val="000000"/>
              </a:buClr>
              <a:buSzPts val="2200"/>
              <a:buFont typeface="Arial"/>
              <a:buNone/>
            </a:pPr>
            <a:r>
              <a:rPr i="0" lang="en" sz="1800" u="none" cap="none" strike="noStrike">
                <a:solidFill>
                  <a:srgbClr val="000000"/>
                </a:solidFill>
              </a:rPr>
              <a:t>March 13 </a:t>
            </a:r>
            <a:endParaRPr i="0" sz="1800" u="none" cap="none" strike="noStrike">
              <a:solidFill>
                <a:srgbClr val="000000"/>
              </a:solidFill>
            </a:endParaRPr>
          </a:p>
          <a:p>
            <a:pPr indent="0" lvl="0" marL="0" marR="0" rtl="0" algn="ctr">
              <a:lnSpc>
                <a:spcPct val="100000"/>
              </a:lnSpc>
              <a:spcBef>
                <a:spcPts val="0"/>
              </a:spcBef>
              <a:spcAft>
                <a:spcPts val="0"/>
              </a:spcAft>
              <a:buClr>
                <a:srgbClr val="000000"/>
              </a:buClr>
              <a:buSzPts val="2200"/>
              <a:buFont typeface="Arial"/>
              <a:buNone/>
            </a:pPr>
            <a:r>
              <a:rPr i="0" lang="en" sz="1800" u="none" cap="none" strike="noStrike">
                <a:solidFill>
                  <a:srgbClr val="000000"/>
                </a:solidFill>
              </a:rPr>
              <a:t>12PM P</a:t>
            </a:r>
            <a:r>
              <a:rPr lang="en" sz="1800"/>
              <a:t>acific | </a:t>
            </a:r>
            <a:r>
              <a:rPr i="0" lang="en" sz="1800" u="none" cap="none" strike="noStrike">
                <a:solidFill>
                  <a:srgbClr val="000000"/>
                </a:solidFill>
              </a:rPr>
              <a:t>3PM E</a:t>
            </a:r>
            <a:r>
              <a:rPr lang="en" sz="1800"/>
              <a:t>astern</a:t>
            </a:r>
            <a:endParaRPr i="0" sz="1800" u="none" cap="none" strike="noStrike">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49"/>
          <p:cNvSpPr txBox="1"/>
          <p:nvPr>
            <p:ph idx="4294967295" type="ctrTitle"/>
          </p:nvPr>
        </p:nvSpPr>
        <p:spPr>
          <a:xfrm>
            <a:off x="1143137" y="1414762"/>
            <a:ext cx="6858000" cy="15318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3000"/>
              <a:buFont typeface="Arial"/>
              <a:buNone/>
            </a:pPr>
            <a:r>
              <a:rPr b="0" i="0" lang="en" sz="6000" u="none" cap="none" strike="noStrike">
                <a:solidFill>
                  <a:srgbClr val="000000"/>
                </a:solidFill>
                <a:latin typeface="Arial Black"/>
                <a:ea typeface="Arial Black"/>
                <a:cs typeface="Arial Black"/>
                <a:sym typeface="Arial Black"/>
              </a:rPr>
              <a:t>Thank you!</a:t>
            </a:r>
            <a:endParaRPr b="0" i="0" sz="8600" u="none" cap="none" strike="noStrike">
              <a:solidFill>
                <a:srgbClr val="000000"/>
              </a:solidFill>
              <a:latin typeface="Arial Black"/>
              <a:ea typeface="Arial Black"/>
              <a:cs typeface="Arial Black"/>
              <a:sym typeface="Arial Black"/>
            </a:endParaRPr>
          </a:p>
        </p:txBody>
      </p:sp>
      <p:sp>
        <p:nvSpPr>
          <p:cNvPr id="609" name="Google Shape;609;p49"/>
          <p:cNvSpPr/>
          <p:nvPr/>
        </p:nvSpPr>
        <p:spPr>
          <a:xfrm>
            <a:off x="2788920" y="4143589"/>
            <a:ext cx="3566400" cy="20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48"/>
          <p:cNvSpPr txBox="1"/>
          <p:nvPr>
            <p:ph idx="4294967295" type="ctrTitle"/>
          </p:nvPr>
        </p:nvSpPr>
        <p:spPr>
          <a:xfrm>
            <a:off x="1143118" y="183263"/>
            <a:ext cx="6858000" cy="20733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3000"/>
              <a:buFont typeface="Arial"/>
              <a:buNone/>
            </a:pPr>
            <a:r>
              <a:rPr b="0" i="0" lang="en" sz="5800" u="none" cap="none" strike="noStrike">
                <a:solidFill>
                  <a:srgbClr val="000000"/>
                </a:solidFill>
                <a:latin typeface="Arial Black"/>
                <a:ea typeface="Arial Black"/>
                <a:cs typeface="Arial Black"/>
                <a:sym typeface="Arial Black"/>
              </a:rPr>
              <a:t>Questions? </a:t>
            </a:r>
            <a:endParaRPr b="0" i="0" sz="8400" u="none" cap="none" strike="noStrike">
              <a:solidFill>
                <a:srgbClr val="000000"/>
              </a:solidFill>
              <a:latin typeface="Arial Black"/>
              <a:ea typeface="Arial Black"/>
              <a:cs typeface="Arial Black"/>
              <a:sym typeface="Arial Black"/>
            </a:endParaRPr>
          </a:p>
        </p:txBody>
      </p:sp>
      <p:sp>
        <p:nvSpPr>
          <p:cNvPr id="616" name="Google Shape;616;p48"/>
          <p:cNvSpPr/>
          <p:nvPr/>
        </p:nvSpPr>
        <p:spPr>
          <a:xfrm>
            <a:off x="2788920" y="4143589"/>
            <a:ext cx="3566400" cy="20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17" name="Google Shape;617;p48"/>
          <p:cNvSpPr txBox="1"/>
          <p:nvPr/>
        </p:nvSpPr>
        <p:spPr>
          <a:xfrm>
            <a:off x="1857895" y="2139601"/>
            <a:ext cx="5428200" cy="864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900"/>
              <a:buFont typeface="Arial"/>
              <a:buNone/>
            </a:pPr>
            <a:r>
              <a:rPr b="0" i="0" lang="en" sz="2400" u="none" cap="none" strike="noStrike">
                <a:solidFill>
                  <a:schemeClr val="dk1"/>
                </a:solidFill>
                <a:latin typeface="Arial"/>
                <a:ea typeface="Arial"/>
                <a:cs typeface="Arial"/>
                <a:sym typeface="Arial"/>
              </a:rPr>
              <a:t>How might you participate in citizen science month this year?</a:t>
            </a:r>
            <a:endParaRPr b="0" i="0" sz="2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900"/>
              <a:buFont typeface="Arial"/>
              <a:buNone/>
            </a:pPr>
            <a:r>
              <a:rPr b="0" i="0" lang="en" sz="2400" u="none" cap="none" strike="noStrike">
                <a:solidFill>
                  <a:schemeClr val="dk1"/>
                </a:solidFill>
                <a:latin typeface="Arial"/>
                <a:ea typeface="Arial"/>
                <a:cs typeface="Arial"/>
                <a:sym typeface="Arial"/>
              </a:rPr>
              <a:t>Where do you need more support? </a:t>
            </a:r>
            <a:endParaRPr b="0" i="0" sz="2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900"/>
              <a:buFont typeface="Arial"/>
              <a:buNone/>
            </a:pPr>
            <a:r>
              <a:t/>
            </a:r>
            <a:endParaRPr b="0" i="0" sz="2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900"/>
              <a:buFont typeface="Arial"/>
              <a:buNone/>
            </a:pPr>
            <a:r>
              <a:rPr b="0" i="0" lang="en" sz="2400" u="none" cap="none" strike="noStrike">
                <a:solidFill>
                  <a:schemeClr val="dk1"/>
                </a:solidFill>
                <a:latin typeface="Arial"/>
                <a:ea typeface="Arial"/>
                <a:cs typeface="Arial"/>
                <a:sym typeface="Arial"/>
              </a:rPr>
              <a:t>Type your questions in the chat!</a:t>
            </a:r>
            <a:endParaRPr b="0" i="0" sz="2400" u="none" cap="none" strike="noStrike">
              <a:solidFill>
                <a:schemeClr val="accent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g26a3d068269_0_285"/>
          <p:cNvSpPr txBox="1"/>
          <p:nvPr>
            <p:ph type="title"/>
          </p:nvPr>
        </p:nvSpPr>
        <p:spPr>
          <a:xfrm>
            <a:off x="456989" y="204472"/>
            <a:ext cx="8228700" cy="858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900">
                <a:latin typeface="Arial Black"/>
                <a:ea typeface="Arial Black"/>
                <a:cs typeface="Arial Black"/>
                <a:sym typeface="Arial Black"/>
              </a:rPr>
              <a:t>Eclipse Resources from STAR Net</a:t>
            </a:r>
            <a:endParaRPr sz="2900">
              <a:latin typeface="Arial Black"/>
              <a:ea typeface="Arial Black"/>
              <a:cs typeface="Arial Black"/>
              <a:sym typeface="Arial Black"/>
            </a:endParaRPr>
          </a:p>
        </p:txBody>
      </p:sp>
      <p:sp>
        <p:nvSpPr>
          <p:cNvPr id="347" name="Google Shape;347;g26a3d068269_0_285"/>
          <p:cNvSpPr txBox="1"/>
          <p:nvPr>
            <p:ph idx="1" type="body"/>
          </p:nvPr>
        </p:nvSpPr>
        <p:spPr>
          <a:xfrm>
            <a:off x="457650" y="915073"/>
            <a:ext cx="8228700" cy="354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500">
                <a:latin typeface="Arial Black"/>
                <a:ea typeface="Arial Black"/>
                <a:cs typeface="Arial Black"/>
                <a:sym typeface="Arial Black"/>
              </a:rPr>
              <a:t>Professional Development</a:t>
            </a:r>
            <a:endParaRPr sz="2500">
              <a:latin typeface="Arial Black"/>
              <a:ea typeface="Arial Black"/>
              <a:cs typeface="Arial Black"/>
              <a:sym typeface="Arial Black"/>
            </a:endParaRPr>
          </a:p>
          <a:p>
            <a:pPr indent="-355600" lvl="0" marL="457200" rtl="0" algn="l">
              <a:spcBef>
                <a:spcPts val="0"/>
              </a:spcBef>
              <a:spcAft>
                <a:spcPts val="0"/>
              </a:spcAft>
              <a:buSzPts val="2000"/>
              <a:buChar char="●"/>
            </a:pPr>
            <a:r>
              <a:rPr lang="en" sz="2300" u="sng">
                <a:solidFill>
                  <a:schemeClr val="hlink"/>
                </a:solidFill>
                <a:hlinkClick r:id="rId3"/>
              </a:rPr>
              <a:t>Virtual Trainings</a:t>
            </a:r>
            <a:endParaRPr sz="2300"/>
          </a:p>
          <a:p>
            <a:pPr indent="-374650" lvl="1" marL="914400" rtl="0" algn="l">
              <a:spcBef>
                <a:spcPts val="0"/>
              </a:spcBef>
              <a:spcAft>
                <a:spcPts val="0"/>
              </a:spcAft>
              <a:buSzPts val="2300"/>
              <a:buChar char="○"/>
            </a:pPr>
            <a:r>
              <a:rPr lang="en" sz="2300"/>
              <a:t>Recordings on the STAR Net YouTube channel</a:t>
            </a:r>
            <a:endParaRPr sz="2300"/>
          </a:p>
          <a:p>
            <a:pPr indent="-374650" lvl="1" marL="914400" rtl="0" algn="l">
              <a:spcBef>
                <a:spcPts val="0"/>
              </a:spcBef>
              <a:spcAft>
                <a:spcPts val="0"/>
              </a:spcAft>
              <a:buSzPts val="2300"/>
              <a:buChar char="○"/>
            </a:pPr>
            <a:r>
              <a:rPr lang="en" sz="2300"/>
              <a:t>Topics include citizen science, preparing for eclipse day, eclipse books and authors, programming ideas, and more</a:t>
            </a:r>
            <a:endParaRPr sz="2300"/>
          </a:p>
          <a:p>
            <a:pPr indent="-355600" lvl="0" marL="457200" rtl="0" algn="l">
              <a:spcBef>
                <a:spcPts val="0"/>
              </a:spcBef>
              <a:spcAft>
                <a:spcPts val="0"/>
              </a:spcAft>
              <a:buSzPts val="2000"/>
              <a:buChar char="●"/>
            </a:pPr>
            <a:r>
              <a:rPr lang="en" sz="2300"/>
              <a:t>In-person workshops</a:t>
            </a:r>
            <a:endParaRPr sz="2300"/>
          </a:p>
          <a:p>
            <a:pPr indent="-374650" lvl="1" marL="914400" rtl="0" algn="l">
              <a:spcBef>
                <a:spcPts val="0"/>
              </a:spcBef>
              <a:spcAft>
                <a:spcPts val="0"/>
              </a:spcAft>
              <a:buSzPts val="2300"/>
              <a:buChar char="○"/>
            </a:pPr>
            <a:r>
              <a:rPr lang="en" sz="2300"/>
              <a:t>Upcoming: Illinois, Nevada, Virginia, Hawaii, American Samoa</a:t>
            </a:r>
            <a:endParaRPr sz="2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26a3d068269_0_279"/>
          <p:cNvSpPr txBox="1"/>
          <p:nvPr>
            <p:ph type="title"/>
          </p:nvPr>
        </p:nvSpPr>
        <p:spPr>
          <a:xfrm>
            <a:off x="456989" y="204472"/>
            <a:ext cx="8228700" cy="858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900">
                <a:latin typeface="Arial Black"/>
                <a:ea typeface="Arial Black"/>
                <a:cs typeface="Arial Black"/>
                <a:sym typeface="Arial Black"/>
              </a:rPr>
              <a:t>Eclipse Resources from STAR Net</a:t>
            </a:r>
            <a:endParaRPr sz="2900">
              <a:latin typeface="Arial Black"/>
              <a:ea typeface="Arial Black"/>
              <a:cs typeface="Arial Black"/>
              <a:sym typeface="Arial Black"/>
            </a:endParaRPr>
          </a:p>
        </p:txBody>
      </p:sp>
      <p:sp>
        <p:nvSpPr>
          <p:cNvPr id="353" name="Google Shape;353;g26a3d068269_0_279"/>
          <p:cNvSpPr txBox="1"/>
          <p:nvPr>
            <p:ph idx="1" type="body"/>
          </p:nvPr>
        </p:nvSpPr>
        <p:spPr>
          <a:xfrm>
            <a:off x="457650" y="915073"/>
            <a:ext cx="8228700" cy="354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500">
                <a:latin typeface="Arial Black"/>
                <a:ea typeface="Arial Black"/>
                <a:cs typeface="Arial Black"/>
                <a:sym typeface="Arial Black"/>
              </a:rPr>
              <a:t>Get Connected</a:t>
            </a:r>
            <a:endParaRPr sz="2500">
              <a:latin typeface="Arial Black"/>
              <a:ea typeface="Arial Black"/>
              <a:cs typeface="Arial Black"/>
              <a:sym typeface="Arial Black"/>
            </a:endParaRPr>
          </a:p>
          <a:p>
            <a:pPr indent="-349250" lvl="0" marL="457200" rtl="0" algn="l">
              <a:spcBef>
                <a:spcPts val="0"/>
              </a:spcBef>
              <a:spcAft>
                <a:spcPts val="0"/>
              </a:spcAft>
              <a:buSzPts val="1900"/>
              <a:buChar char="●"/>
            </a:pPr>
            <a:r>
              <a:rPr lang="en" sz="2200" u="sng">
                <a:solidFill>
                  <a:schemeClr val="hlink"/>
                </a:solidFill>
                <a:hlinkClick r:id="rId3"/>
              </a:rPr>
              <a:t>SEAL Community on the STAR Net Community site</a:t>
            </a:r>
            <a:endParaRPr sz="2200"/>
          </a:p>
          <a:p>
            <a:pPr indent="-349250" lvl="1" marL="914400" rtl="0" algn="l">
              <a:spcBef>
                <a:spcPts val="0"/>
              </a:spcBef>
              <a:spcAft>
                <a:spcPts val="0"/>
              </a:spcAft>
              <a:buSzPts val="1900"/>
              <a:buChar char="○"/>
            </a:pPr>
            <a:r>
              <a:rPr lang="en" sz="2200"/>
              <a:t>Registration and join request required</a:t>
            </a:r>
            <a:endParaRPr sz="2200"/>
          </a:p>
          <a:p>
            <a:pPr indent="-349250" lvl="1" marL="914400" rtl="0" algn="l">
              <a:spcBef>
                <a:spcPts val="0"/>
              </a:spcBef>
              <a:spcAft>
                <a:spcPts val="0"/>
              </a:spcAft>
              <a:buSzPts val="1900"/>
              <a:buChar char="○"/>
            </a:pPr>
            <a:r>
              <a:rPr lang="en" sz="2200"/>
              <a:t>Talk with other librarians </a:t>
            </a:r>
            <a:r>
              <a:rPr lang="en" sz="2200"/>
              <a:t>planning</a:t>
            </a:r>
            <a:r>
              <a:rPr lang="en" sz="2200"/>
              <a:t> for the eclipse</a:t>
            </a:r>
            <a:endParaRPr sz="2200"/>
          </a:p>
          <a:p>
            <a:pPr indent="-368300" lvl="1" marL="914400" rtl="0" algn="l">
              <a:spcBef>
                <a:spcPts val="0"/>
              </a:spcBef>
              <a:spcAft>
                <a:spcPts val="0"/>
              </a:spcAft>
              <a:buSzPts val="2200"/>
              <a:buChar char="○"/>
            </a:pPr>
            <a:r>
              <a:rPr lang="en" sz="2200"/>
              <a:t>Connect with scientists and subject matter expert volunteers for in-person and virtual programming</a:t>
            </a:r>
            <a:endParaRPr sz="2200"/>
          </a:p>
          <a:p>
            <a:pPr indent="-368300" lvl="1" marL="914400" rtl="0" algn="l">
              <a:spcBef>
                <a:spcPts val="0"/>
              </a:spcBef>
              <a:spcAft>
                <a:spcPts val="0"/>
              </a:spcAft>
              <a:buSzPts val="2200"/>
              <a:buChar char="○"/>
            </a:pPr>
            <a:r>
              <a:rPr lang="en" sz="2200"/>
              <a:t>Keep up to date with SEAL and STAR Net</a:t>
            </a:r>
            <a:endParaRPr sz="2200"/>
          </a:p>
          <a:p>
            <a:pPr indent="-349250" lvl="0" marL="457200" rtl="0" algn="l">
              <a:spcBef>
                <a:spcPts val="0"/>
              </a:spcBef>
              <a:spcAft>
                <a:spcPts val="0"/>
              </a:spcAft>
              <a:buSzPts val="1900"/>
              <a:buChar char="●"/>
            </a:pPr>
            <a:r>
              <a:rPr lang="en" sz="2200"/>
              <a:t>Solar Science Circulation Kits </a:t>
            </a:r>
            <a:endParaRPr sz="2200"/>
          </a:p>
          <a:p>
            <a:pPr indent="-368300" lvl="1" marL="914400" rtl="0" algn="l">
              <a:spcBef>
                <a:spcPts val="0"/>
              </a:spcBef>
              <a:spcAft>
                <a:spcPts val="0"/>
              </a:spcAft>
              <a:buSzPts val="2200"/>
              <a:buChar char="○"/>
            </a:pPr>
            <a:r>
              <a:rPr lang="en" sz="2200"/>
              <a:t>Telescopes, books, activities</a:t>
            </a:r>
            <a:endParaRPr sz="2200"/>
          </a:p>
          <a:p>
            <a:pPr indent="-368300" lvl="1" marL="914400" rtl="0" algn="l">
              <a:spcBef>
                <a:spcPts val="0"/>
              </a:spcBef>
              <a:spcAft>
                <a:spcPts val="0"/>
              </a:spcAft>
              <a:buSzPts val="2200"/>
              <a:buChar char="○"/>
            </a:pPr>
            <a:r>
              <a:rPr lang="en" sz="2200"/>
              <a:t>Contact your state library for circulation info</a:t>
            </a:r>
            <a:endParaRPr sz="2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g26a3d068269_0_290"/>
          <p:cNvSpPr txBox="1"/>
          <p:nvPr>
            <p:ph type="title"/>
          </p:nvPr>
        </p:nvSpPr>
        <p:spPr>
          <a:xfrm>
            <a:off x="456989" y="204472"/>
            <a:ext cx="8228700" cy="8589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900">
                <a:latin typeface="Arial Black"/>
                <a:ea typeface="Arial Black"/>
                <a:cs typeface="Arial Black"/>
                <a:sym typeface="Arial Black"/>
              </a:rPr>
              <a:t>Eclipse Resources from STAR Net</a:t>
            </a:r>
            <a:endParaRPr sz="2900">
              <a:latin typeface="Arial Black"/>
              <a:ea typeface="Arial Black"/>
              <a:cs typeface="Arial Black"/>
              <a:sym typeface="Arial Black"/>
            </a:endParaRPr>
          </a:p>
        </p:txBody>
      </p:sp>
      <p:sp>
        <p:nvSpPr>
          <p:cNvPr id="359" name="Google Shape;359;g26a3d068269_0_290"/>
          <p:cNvSpPr txBox="1"/>
          <p:nvPr>
            <p:ph idx="1" type="body"/>
          </p:nvPr>
        </p:nvSpPr>
        <p:spPr>
          <a:xfrm>
            <a:off x="457650" y="915073"/>
            <a:ext cx="8228700" cy="3541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500">
                <a:latin typeface="Arial Black"/>
                <a:ea typeface="Arial Black"/>
                <a:cs typeface="Arial Black"/>
                <a:sym typeface="Arial Black"/>
              </a:rPr>
              <a:t>Programming Resources</a:t>
            </a:r>
            <a:endParaRPr sz="2500">
              <a:latin typeface="Arial Black"/>
              <a:ea typeface="Arial Black"/>
              <a:cs typeface="Arial Black"/>
              <a:sym typeface="Arial Black"/>
            </a:endParaRPr>
          </a:p>
          <a:p>
            <a:pPr indent="-336550" lvl="0" marL="457200" rtl="0" algn="l">
              <a:spcBef>
                <a:spcPts val="0"/>
              </a:spcBef>
              <a:spcAft>
                <a:spcPts val="0"/>
              </a:spcAft>
              <a:buSzPts val="1700"/>
              <a:buChar char="●"/>
            </a:pPr>
            <a:r>
              <a:rPr lang="en" sz="2000" u="sng">
                <a:solidFill>
                  <a:schemeClr val="hlink"/>
                </a:solidFill>
                <a:hlinkClick r:id="rId3"/>
              </a:rPr>
              <a:t>SEAL Collection on the STEM Activity Clearinghouse</a:t>
            </a:r>
            <a:endParaRPr sz="2000"/>
          </a:p>
          <a:p>
            <a:pPr indent="-336550" lvl="0" marL="457200" rtl="0" algn="l">
              <a:spcBef>
                <a:spcPts val="0"/>
              </a:spcBef>
              <a:spcAft>
                <a:spcPts val="0"/>
              </a:spcAft>
              <a:buSzPts val="1700"/>
              <a:buChar char="●"/>
            </a:pPr>
            <a:r>
              <a:rPr lang="en" sz="2000"/>
              <a:t>STAR Net YouTube channel (</a:t>
            </a:r>
            <a:r>
              <a:rPr lang="en" sz="2000" u="sng">
                <a:solidFill>
                  <a:schemeClr val="hlink"/>
                </a:solidFill>
                <a:hlinkClick r:id="rId4"/>
              </a:rPr>
              <a:t>@STARNetLibraries</a:t>
            </a:r>
            <a:r>
              <a:rPr lang="en" sz="2000"/>
              <a:t>)</a:t>
            </a:r>
            <a:endParaRPr sz="2000"/>
          </a:p>
          <a:p>
            <a:pPr indent="-355600" lvl="1" marL="914400" rtl="0" algn="l">
              <a:spcBef>
                <a:spcPts val="0"/>
              </a:spcBef>
              <a:spcAft>
                <a:spcPts val="0"/>
              </a:spcAft>
              <a:buSzPts val="2000"/>
              <a:buChar char="○"/>
            </a:pPr>
            <a:r>
              <a:rPr lang="en" sz="2000"/>
              <a:t>Webinar recordings</a:t>
            </a:r>
            <a:endParaRPr sz="2000"/>
          </a:p>
          <a:p>
            <a:pPr indent="-355600" lvl="1" marL="914400" rtl="0" algn="l">
              <a:spcBef>
                <a:spcPts val="0"/>
              </a:spcBef>
              <a:spcAft>
                <a:spcPts val="0"/>
              </a:spcAft>
              <a:buSzPts val="2000"/>
              <a:buChar char="○"/>
            </a:pPr>
            <a:r>
              <a:rPr lang="en" sz="2000" u="sng">
                <a:solidFill>
                  <a:schemeClr val="hlink"/>
                </a:solidFill>
                <a:hlinkClick r:id="rId5"/>
              </a:rPr>
              <a:t>Eclipse music playlist</a:t>
            </a:r>
            <a:endParaRPr sz="2000"/>
          </a:p>
          <a:p>
            <a:pPr indent="-355600" lvl="1" marL="914400" rtl="0" algn="l">
              <a:spcBef>
                <a:spcPts val="0"/>
              </a:spcBef>
              <a:spcAft>
                <a:spcPts val="0"/>
              </a:spcAft>
              <a:buSzPts val="2000"/>
              <a:buChar char="○"/>
            </a:pPr>
            <a:r>
              <a:rPr lang="en" sz="2000" u="sng">
                <a:solidFill>
                  <a:schemeClr val="hlink"/>
                </a:solidFill>
                <a:hlinkClick r:id="rId6"/>
              </a:rPr>
              <a:t>STEAM Strategies Videos</a:t>
            </a:r>
            <a:endParaRPr sz="2000"/>
          </a:p>
          <a:p>
            <a:pPr indent="-336550" lvl="0" marL="457200" rtl="0" algn="l">
              <a:spcBef>
                <a:spcPts val="0"/>
              </a:spcBef>
              <a:spcAft>
                <a:spcPts val="0"/>
              </a:spcAft>
              <a:buSzPts val="1700"/>
              <a:buChar char="●"/>
            </a:pPr>
            <a:r>
              <a:rPr lang="en" sz="2000" u="sng">
                <a:solidFill>
                  <a:schemeClr val="hlink"/>
                </a:solidFill>
                <a:hlinkClick r:id="rId7"/>
              </a:rPr>
              <a:t>Blog posts on the STAR Net community site</a:t>
            </a:r>
            <a:endParaRPr sz="2000"/>
          </a:p>
          <a:p>
            <a:pPr indent="-355600" lvl="1" marL="914400" rtl="0" algn="l">
              <a:spcBef>
                <a:spcPts val="0"/>
              </a:spcBef>
              <a:spcAft>
                <a:spcPts val="0"/>
              </a:spcAft>
              <a:buSzPts val="2000"/>
              <a:buChar char="○"/>
            </a:pPr>
            <a:r>
              <a:rPr lang="en" sz="2000" u="sng">
                <a:solidFill>
                  <a:schemeClr val="hlink"/>
                </a:solidFill>
                <a:hlinkClick r:id="rId8"/>
              </a:rPr>
              <a:t>Bilingual and Spanish Eclipse Resources</a:t>
            </a:r>
            <a:endParaRPr sz="2000"/>
          </a:p>
          <a:p>
            <a:pPr indent="-355600" lvl="1" marL="914400" rtl="0" algn="l">
              <a:spcBef>
                <a:spcPts val="0"/>
              </a:spcBef>
              <a:spcAft>
                <a:spcPts val="0"/>
              </a:spcAft>
              <a:buSzPts val="2000"/>
              <a:buChar char="○"/>
            </a:pPr>
            <a:r>
              <a:rPr lang="en" sz="2000" u="sng">
                <a:solidFill>
                  <a:schemeClr val="hlink"/>
                </a:solidFill>
                <a:hlinkClick r:id="rId9"/>
              </a:rPr>
              <a:t>Getting Started with SEAL </a:t>
            </a:r>
            <a:endParaRPr sz="2000"/>
          </a:p>
          <a:p>
            <a:pPr indent="-355600" lvl="1" marL="914400" rtl="0" algn="l">
              <a:spcBef>
                <a:spcPts val="0"/>
              </a:spcBef>
              <a:spcAft>
                <a:spcPts val="0"/>
              </a:spcAft>
              <a:buSzPts val="2000"/>
              <a:buChar char="○"/>
            </a:pPr>
            <a:r>
              <a:rPr lang="en" sz="2000" u="sng">
                <a:solidFill>
                  <a:schemeClr val="hlink"/>
                </a:solidFill>
                <a:hlinkClick r:id="rId10"/>
              </a:rPr>
              <a:t>Explaining Eclipses to Little Kids</a:t>
            </a:r>
            <a:endParaRPr sz="2000"/>
          </a:p>
          <a:p>
            <a:pPr indent="-355600" lvl="1" marL="914400" rtl="0" algn="l">
              <a:spcBef>
                <a:spcPts val="0"/>
              </a:spcBef>
              <a:spcAft>
                <a:spcPts val="0"/>
              </a:spcAft>
              <a:buSzPts val="2000"/>
              <a:buChar char="○"/>
            </a:pPr>
            <a:r>
              <a:rPr lang="en" sz="2000" u="sng">
                <a:solidFill>
                  <a:schemeClr val="hlink"/>
                </a:solidFill>
                <a:hlinkClick r:id="rId11"/>
              </a:rPr>
              <a:t>Make Your Own Eclipse History Exhibit</a:t>
            </a: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1fbb3822cae_0_72"/>
          <p:cNvSpPr/>
          <p:nvPr/>
        </p:nvSpPr>
        <p:spPr>
          <a:xfrm>
            <a:off x="1319348" y="1733204"/>
            <a:ext cx="6550771" cy="2348865"/>
          </a:xfrm>
          <a:custGeom>
            <a:rect b="b" l="l" r="r" t="t"/>
            <a:pathLst>
              <a:path extrusionOk="0" h="6858000" w="996315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rPr b="0" i="0" lang="en" sz="2400" u="none" cap="none" strike="noStrike">
                <a:solidFill>
                  <a:schemeClr val="dk1"/>
                </a:solidFill>
                <a:latin typeface="Arial"/>
                <a:ea typeface="Arial"/>
                <a:cs typeface="Arial"/>
                <a:sym typeface="Arial"/>
              </a:rPr>
              <a:t>A global movement that enables people from all walks of life to </a:t>
            </a:r>
            <a:r>
              <a:rPr b="1" i="0" lang="en" sz="2400" u="none" cap="none" strike="noStrike">
                <a:solidFill>
                  <a:srgbClr val="E36C09"/>
                </a:solidFill>
                <a:latin typeface="Arial"/>
                <a:ea typeface="Arial"/>
                <a:cs typeface="Arial"/>
                <a:sym typeface="Arial"/>
              </a:rPr>
              <a:t>collaborate</a:t>
            </a:r>
            <a:r>
              <a:rPr b="0" i="0" lang="en" sz="2400" u="none" cap="none" strike="noStrike">
                <a:solidFill>
                  <a:srgbClr val="E36C09"/>
                </a:solidFill>
                <a:latin typeface="Arial"/>
                <a:ea typeface="Arial"/>
                <a:cs typeface="Arial"/>
                <a:sym typeface="Arial"/>
              </a:rPr>
              <a:t> </a:t>
            </a:r>
            <a:r>
              <a:rPr b="0" i="0" lang="en" sz="2400" u="none" cap="none" strike="noStrike">
                <a:solidFill>
                  <a:schemeClr val="dk1"/>
                </a:solidFill>
                <a:latin typeface="Arial"/>
                <a:ea typeface="Arial"/>
                <a:cs typeface="Arial"/>
                <a:sym typeface="Arial"/>
              </a:rPr>
              <a:t>with scientists by participating in </a:t>
            </a:r>
            <a:r>
              <a:rPr b="1" i="0" lang="en" sz="2400" u="none" cap="none" strike="noStrike">
                <a:solidFill>
                  <a:srgbClr val="E36C09"/>
                </a:solidFill>
                <a:latin typeface="Arial"/>
                <a:ea typeface="Arial"/>
                <a:cs typeface="Arial"/>
                <a:sym typeface="Arial"/>
              </a:rPr>
              <a:t>real scientific research</a:t>
            </a:r>
            <a:r>
              <a:rPr b="0" i="0" lang="en" sz="2400" u="none" cap="none" strike="noStrike">
                <a:solidFill>
                  <a:srgbClr val="E36C09"/>
                </a:solidFill>
                <a:latin typeface="Arial"/>
                <a:ea typeface="Arial"/>
                <a:cs typeface="Arial"/>
                <a:sym typeface="Arial"/>
              </a:rPr>
              <a:t>.</a:t>
            </a:r>
            <a:br>
              <a:rPr b="0" i="0" lang="en" sz="2400" u="none" cap="none" strike="noStrike">
                <a:solidFill>
                  <a:srgbClr val="E36C09"/>
                </a:solidFill>
                <a:latin typeface="Arial"/>
                <a:ea typeface="Arial"/>
                <a:cs typeface="Arial"/>
                <a:sym typeface="Arial"/>
              </a:rPr>
            </a:br>
            <a:br>
              <a:rPr b="0" i="0" lang="en" sz="2400" u="none" cap="none" strike="noStrike">
                <a:solidFill>
                  <a:srgbClr val="E36C09"/>
                </a:solidFill>
                <a:latin typeface="Arial"/>
                <a:ea typeface="Arial"/>
                <a:cs typeface="Arial"/>
                <a:sym typeface="Arial"/>
              </a:rPr>
            </a:br>
            <a:r>
              <a:rPr b="0" i="0" lang="en" sz="2400" u="none" cap="none" strike="noStrike">
                <a:solidFill>
                  <a:schemeClr val="dk1"/>
                </a:solidFill>
                <a:latin typeface="Arial"/>
                <a:ea typeface="Arial"/>
                <a:cs typeface="Arial"/>
                <a:sym typeface="Arial"/>
              </a:rPr>
              <a:t>It’s how people can make an impact on issues they care about! </a:t>
            </a:r>
            <a:endParaRPr b="0" i="0" sz="2400" u="none" cap="none" strike="noStrike">
              <a:solidFill>
                <a:srgbClr val="FFFFFF"/>
              </a:solidFill>
              <a:latin typeface="Arial"/>
              <a:ea typeface="Arial"/>
              <a:cs typeface="Arial"/>
              <a:sym typeface="Arial"/>
            </a:endParaRPr>
          </a:p>
        </p:txBody>
      </p:sp>
      <p:sp>
        <p:nvSpPr>
          <p:cNvPr id="366" name="Google Shape;366;g1fbb3822cae_0_72"/>
          <p:cNvSpPr txBox="1"/>
          <p:nvPr/>
        </p:nvSpPr>
        <p:spPr>
          <a:xfrm>
            <a:off x="1756547" y="231647"/>
            <a:ext cx="5806800" cy="16365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4100"/>
              <a:buFont typeface="Arial Black"/>
              <a:buNone/>
            </a:pPr>
            <a:r>
              <a:rPr b="0" i="0" lang="en" sz="4100" u="none" cap="none" strike="noStrike">
                <a:solidFill>
                  <a:schemeClr val="dk1"/>
                </a:solidFill>
                <a:latin typeface="Arial Black"/>
                <a:ea typeface="Arial Black"/>
                <a:cs typeface="Arial Black"/>
                <a:sym typeface="Arial Black"/>
              </a:rPr>
              <a:t>What is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100"/>
              <a:buFont typeface="Arial Black"/>
              <a:buNone/>
            </a:pPr>
            <a:r>
              <a:rPr b="0" i="0" lang="en" sz="4100" u="none" cap="none" strike="noStrike">
                <a:solidFill>
                  <a:schemeClr val="dk1"/>
                </a:solidFill>
                <a:latin typeface="Arial Black"/>
                <a:ea typeface="Arial Black"/>
                <a:cs typeface="Arial Black"/>
                <a:sym typeface="Arial Black"/>
              </a:rPr>
              <a:t>citizen science?</a:t>
            </a:r>
            <a:br>
              <a:rPr b="0" i="0" lang="en" sz="2100" u="none" cap="none" strike="noStrike">
                <a:solidFill>
                  <a:schemeClr val="dk1"/>
                </a:solidFill>
                <a:latin typeface="Arial"/>
                <a:ea typeface="Arial"/>
                <a:cs typeface="Arial"/>
                <a:sym typeface="Arial"/>
              </a:rPr>
            </a:br>
            <a:endParaRPr b="0" i="0" sz="500" u="none" cap="none" strike="noStrike">
              <a:solidFill>
                <a:srgbClr val="000000"/>
              </a:solidFill>
              <a:latin typeface="Arial"/>
              <a:ea typeface="Arial"/>
              <a:cs typeface="Arial"/>
              <a:sym typeface="Arial"/>
            </a:endParaRPr>
          </a:p>
        </p:txBody>
      </p:sp>
      <p:sp>
        <p:nvSpPr>
          <p:cNvPr id="367" name="Google Shape;367;g1fbb3822cae_0_72"/>
          <p:cNvSpPr txBox="1"/>
          <p:nvPr/>
        </p:nvSpPr>
        <p:spPr>
          <a:xfrm>
            <a:off x="2181450" y="4082075"/>
            <a:ext cx="50181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 sz="1800" u="sng" cap="none" strike="noStrike">
                <a:solidFill>
                  <a:schemeClr val="hlink"/>
                </a:solidFill>
                <a:latin typeface="Arial"/>
                <a:ea typeface="Arial"/>
                <a:cs typeface="Arial"/>
                <a:sym typeface="Arial"/>
                <a:hlinkClick r:id="rId3"/>
              </a:rPr>
              <a:t>scistarter.org/citizen-science</a:t>
            </a:r>
            <a:endParaRPr b="0" i="0" sz="1100" u="none" cap="none" strike="noStrike">
              <a:solidFill>
                <a:srgbClr val="1155CC"/>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1fbb3822cae_0_210"/>
          <p:cNvSpPr txBox="1"/>
          <p:nvPr/>
        </p:nvSpPr>
        <p:spPr>
          <a:xfrm>
            <a:off x="319631" y="1588097"/>
            <a:ext cx="4551000" cy="2285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A growing network of libraries and other community-based organizations dedicated to engaging their communities in citizen science managed by Arizona State University, SciStarter and the National Girls Collaborative Project.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Arial"/>
                <a:ea typeface="Arial"/>
                <a:cs typeface="Arial"/>
                <a:sym typeface="Arial"/>
              </a:rPr>
              <a:t>Sign-up at </a:t>
            </a:r>
            <a:r>
              <a:rPr b="1" i="0" lang="en" sz="1800" u="sng" cap="none" strike="noStrike">
                <a:solidFill>
                  <a:srgbClr val="1155CC"/>
                </a:solidFill>
                <a:latin typeface="Arial"/>
                <a:ea typeface="Arial"/>
                <a:cs typeface="Arial"/>
                <a:sym typeface="Arial"/>
              </a:rPr>
              <a:t>scistarter.org/library-network</a:t>
            </a:r>
            <a:endParaRPr b="0" i="0" sz="1100" u="none" cap="none" strike="noStrike">
              <a:solidFill>
                <a:srgbClr val="1155CC"/>
              </a:solidFill>
              <a:latin typeface="Arial"/>
              <a:ea typeface="Arial"/>
              <a:cs typeface="Arial"/>
              <a:sym typeface="Arial"/>
            </a:endParaRPr>
          </a:p>
        </p:txBody>
      </p:sp>
      <p:pic>
        <p:nvPicPr>
          <p:cNvPr descr="Join the Network" id="373" name="Google Shape;373;g1fbb3822cae_0_210"/>
          <p:cNvPicPr preferRelativeResize="0"/>
          <p:nvPr/>
        </p:nvPicPr>
        <p:blipFill rotWithShape="1">
          <a:blip r:embed="rId3">
            <a:alphaModFix/>
          </a:blip>
          <a:srcRect b="0" l="0" r="0" t="0"/>
          <a:stretch/>
        </p:blipFill>
        <p:spPr>
          <a:xfrm>
            <a:off x="5031975" y="1024959"/>
            <a:ext cx="4048018" cy="3411516"/>
          </a:xfrm>
          <a:prstGeom prst="rect">
            <a:avLst/>
          </a:prstGeom>
          <a:noFill/>
          <a:ln>
            <a:noFill/>
          </a:ln>
        </p:spPr>
      </p:pic>
      <p:sp>
        <p:nvSpPr>
          <p:cNvPr id="374" name="Google Shape;374;g1fbb3822cae_0_210"/>
          <p:cNvSpPr txBox="1"/>
          <p:nvPr/>
        </p:nvSpPr>
        <p:spPr>
          <a:xfrm>
            <a:off x="158223" y="251206"/>
            <a:ext cx="7728600" cy="931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Black"/>
                <a:ea typeface="Arial Black"/>
                <a:cs typeface="Arial Black"/>
                <a:sym typeface="Arial Black"/>
              </a:rPr>
              <a:t>The National Citizen and Community Science Library Network</a:t>
            </a:r>
            <a:endParaRPr b="0" i="0" sz="800" u="none" cap="none" strike="noStrike">
              <a:solidFill>
                <a:srgbClr val="000000"/>
              </a:solidFill>
              <a:latin typeface="Arial Black"/>
              <a:ea typeface="Arial Black"/>
              <a:cs typeface="Arial Black"/>
              <a:sym typeface="Arial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1ed2e70f13e_0_134"/>
          <p:cNvSpPr txBox="1"/>
          <p:nvPr/>
        </p:nvSpPr>
        <p:spPr>
          <a:xfrm>
            <a:off x="325200" y="2641425"/>
            <a:ext cx="8508300" cy="2205300"/>
          </a:xfrm>
          <a:prstGeom prst="rect">
            <a:avLst/>
          </a:prstGeom>
          <a:noFill/>
          <a:ln>
            <a:noFill/>
          </a:ln>
        </p:spPr>
        <p:txBody>
          <a:bodyPr anchorCtr="0" anchor="ctr" bIns="34275" lIns="68575" spcFirstLastPara="1" rIns="68575" wrap="square" tIns="34275">
            <a:normAutofit/>
          </a:bodyPr>
          <a:lstStyle/>
          <a:p>
            <a:pPr indent="0" lvl="0" marL="0" marR="0" rtl="0" algn="ctr">
              <a:lnSpc>
                <a:spcPct val="80000"/>
              </a:lnSpc>
              <a:spcBef>
                <a:spcPts val="0"/>
              </a:spcBef>
              <a:spcAft>
                <a:spcPts val="0"/>
              </a:spcAft>
              <a:buClr>
                <a:schemeClr val="dk1"/>
              </a:buClr>
              <a:buSzPts val="1100"/>
              <a:buFont typeface="Arial"/>
              <a:buNone/>
            </a:pPr>
            <a:r>
              <a:rPr b="0" i="1" lang="en" sz="2650" u="none" cap="none" strike="noStrike">
                <a:solidFill>
                  <a:srgbClr val="4D4D4D"/>
                </a:solidFill>
                <a:highlight>
                  <a:srgbClr val="FFFFFF"/>
                </a:highlight>
                <a:latin typeface="Nunito"/>
                <a:ea typeface="Nunito"/>
                <a:cs typeface="Nunito"/>
                <a:sym typeface="Nunito"/>
              </a:rPr>
              <a:t>We aim to make a collective impact of One Million Acts of Science where our goal is to collectively generate over one million data points to featured projects.</a:t>
            </a:r>
            <a:endParaRPr b="0" i="1" sz="2650" u="none" cap="none" strike="noStrike">
              <a:solidFill>
                <a:srgbClr val="4D4D4D"/>
              </a:solidFill>
              <a:highlight>
                <a:srgbClr val="FFFFFF"/>
              </a:highlight>
              <a:latin typeface="Nunito"/>
              <a:ea typeface="Nunito"/>
              <a:cs typeface="Nunito"/>
              <a:sym typeface="Nunito"/>
            </a:endParaRPr>
          </a:p>
          <a:p>
            <a:pPr indent="0" lvl="0" marL="0" marR="0" rtl="0" algn="ctr">
              <a:lnSpc>
                <a:spcPct val="80000"/>
              </a:lnSpc>
              <a:spcBef>
                <a:spcPts val="0"/>
              </a:spcBef>
              <a:spcAft>
                <a:spcPts val="0"/>
              </a:spcAft>
              <a:buClr>
                <a:schemeClr val="dk1"/>
              </a:buClr>
              <a:buSzPts val="275"/>
              <a:buFont typeface="Arial"/>
              <a:buNone/>
            </a:pPr>
            <a:r>
              <a:t/>
            </a:r>
            <a:endParaRPr b="0" i="0" sz="3700" u="none" cap="none" strike="noStrike">
              <a:solidFill>
                <a:schemeClr val="dk1"/>
              </a:solidFill>
              <a:latin typeface="Arial Black"/>
              <a:ea typeface="Arial Black"/>
              <a:cs typeface="Arial Black"/>
              <a:sym typeface="Arial Black"/>
            </a:endParaRPr>
          </a:p>
        </p:txBody>
      </p:sp>
      <p:sp>
        <p:nvSpPr>
          <p:cNvPr id="381" name="Google Shape;381;g1ed2e70f13e_0_134"/>
          <p:cNvSpPr/>
          <p:nvPr/>
        </p:nvSpPr>
        <p:spPr>
          <a:xfrm>
            <a:off x="2788795" y="4255639"/>
            <a:ext cx="3566400" cy="20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id="382" name="Google Shape;382;g1ed2e70f13e_0_134"/>
          <p:cNvPicPr preferRelativeResize="0"/>
          <p:nvPr/>
        </p:nvPicPr>
        <p:blipFill rotWithShape="1">
          <a:blip r:embed="rId3">
            <a:alphaModFix/>
          </a:blip>
          <a:srcRect b="0" l="0" r="0" t="0"/>
          <a:stretch/>
        </p:blipFill>
        <p:spPr>
          <a:xfrm>
            <a:off x="152400" y="1820450"/>
            <a:ext cx="8839201" cy="917650"/>
          </a:xfrm>
          <a:prstGeom prst="rect">
            <a:avLst/>
          </a:prstGeom>
          <a:noFill/>
          <a:ln>
            <a:noFill/>
          </a:ln>
        </p:spPr>
      </p:pic>
      <p:sp>
        <p:nvSpPr>
          <p:cNvPr id="383" name="Google Shape;383;g1ed2e70f13e_0_134"/>
          <p:cNvSpPr txBox="1"/>
          <p:nvPr/>
        </p:nvSpPr>
        <p:spPr>
          <a:xfrm>
            <a:off x="963500" y="1040150"/>
            <a:ext cx="7006500" cy="7803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4300"/>
              <a:buFont typeface="Arial"/>
              <a:buNone/>
            </a:pPr>
            <a:r>
              <a:rPr lang="en" sz="4300">
                <a:solidFill>
                  <a:schemeClr val="accent4"/>
                </a:solidFill>
                <a:latin typeface="Arial Black"/>
                <a:ea typeface="Arial Black"/>
                <a:cs typeface="Arial Black"/>
                <a:sym typeface="Arial Black"/>
              </a:rPr>
              <a:t>Citizen Science Month</a:t>
            </a:r>
            <a:endParaRPr b="0" i="0" sz="1400"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D0E4F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louds">
  <a:themeElements>
    <a:clrScheme name="Simple Light">
      <a:dk1>
        <a:srgbClr val="1D2E38"/>
      </a:dk1>
      <a:lt1>
        <a:srgbClr val="1B649D"/>
      </a:lt1>
      <a:dk2>
        <a:srgbClr val="D0E4F0"/>
      </a:dk2>
      <a:lt2>
        <a:srgbClr val="FFFFFF"/>
      </a:lt2>
      <a:accent1>
        <a:srgbClr val="AD1F30"/>
      </a:accent1>
      <a:accent2>
        <a:srgbClr val="F7D26B"/>
      </a:accent2>
      <a:accent3>
        <a:srgbClr val="39652F"/>
      </a:accent3>
      <a:accent4>
        <a:srgbClr val="D4DB95"/>
      </a:accent4>
      <a:accent5>
        <a:srgbClr val="705D23"/>
      </a:accent5>
      <a:accent6>
        <a:srgbClr val="E4DB96"/>
      </a:accent6>
      <a:hlink>
        <a:srgbClr val="1B649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Custom 2">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Tara Cox</dc:creator>
</cp:coreProperties>
</file>