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tags/tag1.xml" ContentType="application/vnd.openxmlformats-officedocument.presentationml.tags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2" r:id="rId5"/>
    <p:sldMasterId id="2147483698" r:id="rId6"/>
    <p:sldMasterId id="2147483700" r:id="rId7"/>
  </p:sldMasterIdLst>
  <p:notesMasterIdLst>
    <p:notesMasterId r:id="rId74"/>
  </p:notesMasterIdLst>
  <p:sldIdLst>
    <p:sldId id="258" r:id="rId8"/>
    <p:sldId id="257" r:id="rId9"/>
    <p:sldId id="1210" r:id="rId10"/>
    <p:sldId id="259" r:id="rId11"/>
    <p:sldId id="271" r:id="rId12"/>
    <p:sldId id="1101" r:id="rId13"/>
    <p:sldId id="272" r:id="rId14"/>
    <p:sldId id="273" r:id="rId15"/>
    <p:sldId id="1211" r:id="rId16"/>
    <p:sldId id="1212" r:id="rId17"/>
    <p:sldId id="1213" r:id="rId18"/>
    <p:sldId id="1214" r:id="rId19"/>
    <p:sldId id="1162" r:id="rId20"/>
    <p:sldId id="1163" r:id="rId21"/>
    <p:sldId id="1164" r:id="rId22"/>
    <p:sldId id="1097" r:id="rId23"/>
    <p:sldId id="1096" r:id="rId24"/>
    <p:sldId id="1098" r:id="rId25"/>
    <p:sldId id="1094" r:id="rId26"/>
    <p:sldId id="1093" r:id="rId27"/>
    <p:sldId id="1092" r:id="rId28"/>
    <p:sldId id="1091" r:id="rId29"/>
    <p:sldId id="1090" r:id="rId30"/>
    <p:sldId id="1089" r:id="rId31"/>
    <p:sldId id="1088" r:id="rId32"/>
    <p:sldId id="1087" r:id="rId33"/>
    <p:sldId id="1086" r:id="rId34"/>
    <p:sldId id="1085" r:id="rId35"/>
    <p:sldId id="1084" r:id="rId36"/>
    <p:sldId id="1083" r:id="rId37"/>
    <p:sldId id="1216" r:id="rId38"/>
    <p:sldId id="260" r:id="rId39"/>
    <p:sldId id="1207" r:id="rId40"/>
    <p:sldId id="1206" r:id="rId41"/>
    <p:sldId id="261" r:id="rId42"/>
    <p:sldId id="1205" r:id="rId43"/>
    <p:sldId id="262" r:id="rId44"/>
    <p:sldId id="1208" r:id="rId45"/>
    <p:sldId id="1194" r:id="rId46"/>
    <p:sldId id="1062" r:id="rId47"/>
    <p:sldId id="1048" r:id="rId48"/>
    <p:sldId id="1049" r:id="rId49"/>
    <p:sldId id="1050" r:id="rId50"/>
    <p:sldId id="1051" r:id="rId51"/>
    <p:sldId id="1052" r:id="rId52"/>
    <p:sldId id="1053" r:id="rId53"/>
    <p:sldId id="1054" r:id="rId54"/>
    <p:sldId id="1197" r:id="rId55"/>
    <p:sldId id="1198" r:id="rId56"/>
    <p:sldId id="1199" r:id="rId57"/>
    <p:sldId id="1174" r:id="rId58"/>
    <p:sldId id="1200" r:id="rId59"/>
    <p:sldId id="1201" r:id="rId60"/>
    <p:sldId id="1202" r:id="rId61"/>
    <p:sldId id="1203" r:id="rId62"/>
    <p:sldId id="1155" r:id="rId63"/>
    <p:sldId id="1156" r:id="rId64"/>
    <p:sldId id="1157" r:id="rId65"/>
    <p:sldId id="1158" r:id="rId66"/>
    <p:sldId id="286" r:id="rId67"/>
    <p:sldId id="1025" r:id="rId68"/>
    <p:sldId id="1073" r:id="rId69"/>
    <p:sldId id="1166" r:id="rId70"/>
    <p:sldId id="1209" r:id="rId71"/>
    <p:sldId id="1215" r:id="rId72"/>
    <p:sldId id="1217" r:id="rId7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6757C3-29E4-409D-71A9-E5D2F8B2567E}" v="176" dt="2023-11-29T22:15:52.213"/>
    <p1510:client id="{7B1A2555-6CD1-4B9E-AAB0-56C47B8AB959}" v="298" dt="2023-11-30T17:17:01.4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102" y="4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16" Type="http://schemas.openxmlformats.org/officeDocument/2006/relationships/slide" Target="slides/slide9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slide" Target="slides/slide59.xml"/><Relationship Id="rId74" Type="http://schemas.openxmlformats.org/officeDocument/2006/relationships/notesMaster" Target="notesMasters/notesMaster1.xml"/><Relationship Id="rId79" Type="http://schemas.microsoft.com/office/2015/10/relationships/revisionInfo" Target="revisionInfo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4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77" Type="http://schemas.openxmlformats.org/officeDocument/2006/relationships/theme" Target="theme/theme1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64.xml"/><Relationship Id="rId2" Type="http://schemas.openxmlformats.org/officeDocument/2006/relationships/customXml" Target="../customXml/item2.xml"/><Relationship Id="rId29" Type="http://schemas.openxmlformats.org/officeDocument/2006/relationships/slide" Target="slides/slide2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8194885-E1C0-4135-9F6D-631E81D06726}" type="doc">
      <dgm:prSet loTypeId="urn:microsoft.com/office/officeart/2008/layout/LinedList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29BA34BB-0D90-48A5-8FB7-EB7797117A8E}">
      <dgm:prSet/>
      <dgm:spPr/>
      <dgm:t>
        <a:bodyPr/>
        <a:lstStyle/>
        <a:p>
          <a:r>
            <a:rPr lang="en-US"/>
            <a:t>Introductions </a:t>
          </a:r>
        </a:p>
      </dgm:t>
    </dgm:pt>
    <dgm:pt modelId="{4B9B92E0-E6D1-4761-8884-31B9E9C5B2C3}" type="parTrans" cxnId="{770F6E61-731C-446C-9F04-A52C1CDD7508}">
      <dgm:prSet/>
      <dgm:spPr/>
      <dgm:t>
        <a:bodyPr/>
        <a:lstStyle/>
        <a:p>
          <a:endParaRPr lang="en-US"/>
        </a:p>
      </dgm:t>
    </dgm:pt>
    <dgm:pt modelId="{E921EF61-A3B5-4E5F-A276-3268EEA7E151}" type="sibTrans" cxnId="{770F6E61-731C-446C-9F04-A52C1CDD7508}">
      <dgm:prSet/>
      <dgm:spPr/>
      <dgm:t>
        <a:bodyPr/>
        <a:lstStyle/>
        <a:p>
          <a:endParaRPr lang="en-US"/>
        </a:p>
      </dgm:t>
    </dgm:pt>
    <dgm:pt modelId="{D28DA314-C921-45AF-B9F9-86F84DFA8B0C}">
      <dgm:prSet/>
      <dgm:spPr/>
      <dgm:t>
        <a:bodyPr/>
        <a:lstStyle/>
        <a:p>
          <a:r>
            <a:rPr lang="en-US"/>
            <a:t>Icebreaker</a:t>
          </a:r>
        </a:p>
      </dgm:t>
    </dgm:pt>
    <dgm:pt modelId="{8C601284-7B1C-4E33-9392-968D06C9D16B}" type="parTrans" cxnId="{8E138D65-A727-46FE-838A-E99CA91A0E49}">
      <dgm:prSet/>
      <dgm:spPr/>
      <dgm:t>
        <a:bodyPr/>
        <a:lstStyle/>
        <a:p>
          <a:endParaRPr lang="en-US"/>
        </a:p>
      </dgm:t>
    </dgm:pt>
    <dgm:pt modelId="{CC2A9E24-99E4-42FC-A09D-4B4245030A6A}" type="sibTrans" cxnId="{8E138D65-A727-46FE-838A-E99CA91A0E49}">
      <dgm:prSet/>
      <dgm:spPr/>
      <dgm:t>
        <a:bodyPr/>
        <a:lstStyle/>
        <a:p>
          <a:endParaRPr lang="en-US"/>
        </a:p>
      </dgm:t>
    </dgm:pt>
    <dgm:pt modelId="{D38EEF8A-3824-41A4-A9D1-AB9E9C8A08A3}">
      <dgm:prSet/>
      <dgm:spPr/>
      <dgm:t>
        <a:bodyPr/>
        <a:lstStyle/>
        <a:p>
          <a:r>
            <a:rPr lang="en-US"/>
            <a:t>Who is STAR Net?</a:t>
          </a:r>
        </a:p>
      </dgm:t>
    </dgm:pt>
    <dgm:pt modelId="{37DD2FCE-E164-4C82-AAB7-36B208E9BFA2}" type="parTrans" cxnId="{4F375A1C-A25A-41FC-82D5-B357E77ABBF4}">
      <dgm:prSet/>
      <dgm:spPr/>
      <dgm:t>
        <a:bodyPr/>
        <a:lstStyle/>
        <a:p>
          <a:endParaRPr lang="en-US"/>
        </a:p>
      </dgm:t>
    </dgm:pt>
    <dgm:pt modelId="{178A9212-1356-46DC-9A69-6A751D90B385}" type="sibTrans" cxnId="{4F375A1C-A25A-41FC-82D5-B357E77ABBF4}">
      <dgm:prSet/>
      <dgm:spPr/>
      <dgm:t>
        <a:bodyPr/>
        <a:lstStyle/>
        <a:p>
          <a:endParaRPr lang="en-US"/>
        </a:p>
      </dgm:t>
    </dgm:pt>
    <dgm:pt modelId="{8F85707B-93E4-4FB1-97BB-6DC3C82D3433}">
      <dgm:prSet/>
      <dgm:spPr/>
      <dgm:t>
        <a:bodyPr/>
        <a:lstStyle/>
        <a:p>
          <a:r>
            <a:rPr lang="en-US"/>
            <a:t>Website/Community</a:t>
          </a:r>
        </a:p>
      </dgm:t>
    </dgm:pt>
    <dgm:pt modelId="{EFD74705-F008-4A35-8918-50347B93C327}" type="parTrans" cxnId="{3BAE503C-82C2-4430-8D08-21C153094D74}">
      <dgm:prSet/>
      <dgm:spPr/>
      <dgm:t>
        <a:bodyPr/>
        <a:lstStyle/>
        <a:p>
          <a:endParaRPr lang="en-US"/>
        </a:p>
      </dgm:t>
    </dgm:pt>
    <dgm:pt modelId="{78656142-F830-471C-8A9C-F943B52534FD}" type="sibTrans" cxnId="{3BAE503C-82C2-4430-8D08-21C153094D74}">
      <dgm:prSet/>
      <dgm:spPr/>
      <dgm:t>
        <a:bodyPr/>
        <a:lstStyle/>
        <a:p>
          <a:endParaRPr lang="en-US"/>
        </a:p>
      </dgm:t>
    </dgm:pt>
    <dgm:pt modelId="{52D3455B-88E8-49F9-B588-C81CE4A132ED}">
      <dgm:prSet/>
      <dgm:spPr/>
      <dgm:t>
        <a:bodyPr/>
        <a:lstStyle/>
        <a:p>
          <a:r>
            <a:rPr lang="en-US"/>
            <a:t>Clearinghouse</a:t>
          </a:r>
        </a:p>
      </dgm:t>
    </dgm:pt>
    <dgm:pt modelId="{C58E57F1-DFB5-4F89-BC47-326AD8CC0587}" type="parTrans" cxnId="{078787A4-FC3D-41CC-B8A2-595440691601}">
      <dgm:prSet/>
      <dgm:spPr/>
      <dgm:t>
        <a:bodyPr/>
        <a:lstStyle/>
        <a:p>
          <a:endParaRPr lang="en-US"/>
        </a:p>
      </dgm:t>
    </dgm:pt>
    <dgm:pt modelId="{850B1739-B818-48D1-B461-F0717AA567C2}" type="sibTrans" cxnId="{078787A4-FC3D-41CC-B8A2-595440691601}">
      <dgm:prSet/>
      <dgm:spPr/>
      <dgm:t>
        <a:bodyPr/>
        <a:lstStyle/>
        <a:p>
          <a:endParaRPr lang="en-US"/>
        </a:p>
      </dgm:t>
    </dgm:pt>
    <dgm:pt modelId="{454DE663-29B8-4F3E-89E8-DAA3D585763C}">
      <dgm:prSet/>
      <dgm:spPr/>
      <dgm:t>
        <a:bodyPr/>
        <a:lstStyle/>
        <a:p>
          <a:r>
            <a:rPr lang="en-US"/>
            <a:t>Facilitation Strategy: Guide on the Side </a:t>
          </a:r>
        </a:p>
      </dgm:t>
    </dgm:pt>
    <dgm:pt modelId="{3198C528-A84D-4F70-883B-311E5442D9B3}" type="parTrans" cxnId="{C98B2689-F283-4678-9966-05ABC7B91AEE}">
      <dgm:prSet/>
      <dgm:spPr/>
      <dgm:t>
        <a:bodyPr/>
        <a:lstStyle/>
        <a:p>
          <a:endParaRPr lang="en-US"/>
        </a:p>
      </dgm:t>
    </dgm:pt>
    <dgm:pt modelId="{7339BB0A-80B6-4664-BB09-830CF06EB836}" type="sibTrans" cxnId="{C98B2689-F283-4678-9966-05ABC7B91AEE}">
      <dgm:prSet/>
      <dgm:spPr/>
      <dgm:t>
        <a:bodyPr/>
        <a:lstStyle/>
        <a:p>
          <a:endParaRPr lang="en-US"/>
        </a:p>
      </dgm:t>
    </dgm:pt>
    <dgm:pt modelId="{1D04E6AF-E7FE-4E15-BB87-C0B912AAC1F6}">
      <dgm:prSet/>
      <dgm:spPr/>
      <dgm:t>
        <a:bodyPr/>
        <a:lstStyle/>
        <a:p>
          <a:r>
            <a:rPr lang="en-US"/>
            <a:t>Other resources </a:t>
          </a:r>
        </a:p>
      </dgm:t>
    </dgm:pt>
    <dgm:pt modelId="{0BB76F8E-674A-4CC6-AA58-78F276D6ACDA}" type="parTrans" cxnId="{1A556478-5A1D-4A2A-9DE3-D171317357BA}">
      <dgm:prSet/>
      <dgm:spPr/>
      <dgm:t>
        <a:bodyPr/>
        <a:lstStyle/>
        <a:p>
          <a:endParaRPr lang="en-US"/>
        </a:p>
      </dgm:t>
    </dgm:pt>
    <dgm:pt modelId="{93B9A837-893A-464D-AED2-13C4B5219DDD}" type="sibTrans" cxnId="{1A556478-5A1D-4A2A-9DE3-D171317357BA}">
      <dgm:prSet/>
      <dgm:spPr/>
      <dgm:t>
        <a:bodyPr/>
        <a:lstStyle/>
        <a:p>
          <a:endParaRPr lang="en-US"/>
        </a:p>
      </dgm:t>
    </dgm:pt>
    <dgm:pt modelId="{3CA7FC14-9DAD-4328-8520-6F8DCEA72723}">
      <dgm:prSet/>
      <dgm:spPr/>
      <dgm:t>
        <a:bodyPr/>
        <a:lstStyle/>
        <a:p>
          <a:r>
            <a:rPr lang="en-US"/>
            <a:t>Ending Q&amp;A</a:t>
          </a:r>
        </a:p>
      </dgm:t>
    </dgm:pt>
    <dgm:pt modelId="{95E5CEB9-B050-4C33-926C-F1AA7D4F6997}" type="parTrans" cxnId="{8DCEC1F9-3218-4555-9FEF-383BE6383E89}">
      <dgm:prSet/>
      <dgm:spPr/>
      <dgm:t>
        <a:bodyPr/>
        <a:lstStyle/>
        <a:p>
          <a:endParaRPr lang="en-US"/>
        </a:p>
      </dgm:t>
    </dgm:pt>
    <dgm:pt modelId="{823762B0-4A1B-4B21-B7BC-BC5F03BEDD42}" type="sibTrans" cxnId="{8DCEC1F9-3218-4555-9FEF-383BE6383E89}">
      <dgm:prSet/>
      <dgm:spPr/>
      <dgm:t>
        <a:bodyPr/>
        <a:lstStyle/>
        <a:p>
          <a:endParaRPr lang="en-US"/>
        </a:p>
      </dgm:t>
    </dgm:pt>
    <dgm:pt modelId="{BC912A84-D48B-4653-A4FF-E69CD60B9FAA}">
      <dgm:prSet/>
      <dgm:spPr/>
      <dgm:t>
        <a:bodyPr/>
        <a:lstStyle/>
        <a:p>
          <a:r>
            <a:rPr lang="en-US"/>
            <a:t>Passion for Pixels Activity</a:t>
          </a:r>
        </a:p>
      </dgm:t>
    </dgm:pt>
    <dgm:pt modelId="{074B666D-8898-4405-B857-A7CD7EBD3856}" type="parTrans" cxnId="{3BAE5B59-4A7E-4FAF-A64D-C832DD429A5F}">
      <dgm:prSet/>
      <dgm:spPr/>
      <dgm:t>
        <a:bodyPr/>
        <a:lstStyle/>
        <a:p>
          <a:endParaRPr lang="en-US"/>
        </a:p>
      </dgm:t>
    </dgm:pt>
    <dgm:pt modelId="{E2C50DC0-2CF7-449E-A7DD-8490AA1FE752}" type="sibTrans" cxnId="{3BAE5B59-4A7E-4FAF-A64D-C832DD429A5F}">
      <dgm:prSet/>
      <dgm:spPr/>
      <dgm:t>
        <a:bodyPr/>
        <a:lstStyle/>
        <a:p>
          <a:endParaRPr lang="en-US"/>
        </a:p>
      </dgm:t>
    </dgm:pt>
    <dgm:pt modelId="{9CF9CF32-1D5D-4FE5-A3D4-9DE260DE42A6}" type="pres">
      <dgm:prSet presAssocID="{D8194885-E1C0-4135-9F6D-631E81D06726}" presName="vert0" presStyleCnt="0">
        <dgm:presLayoutVars>
          <dgm:dir/>
          <dgm:animOne val="branch"/>
          <dgm:animLvl val="lvl"/>
        </dgm:presLayoutVars>
      </dgm:prSet>
      <dgm:spPr/>
    </dgm:pt>
    <dgm:pt modelId="{F4C94D1F-B0F9-4AC9-86FC-3D2886BCBD80}" type="pres">
      <dgm:prSet presAssocID="{29BA34BB-0D90-48A5-8FB7-EB7797117A8E}" presName="thickLine" presStyleLbl="alignNode1" presStyleIdx="0" presStyleCnt="9"/>
      <dgm:spPr/>
    </dgm:pt>
    <dgm:pt modelId="{ED6CD28E-5F0C-4F69-A0F8-4D64EB675001}" type="pres">
      <dgm:prSet presAssocID="{29BA34BB-0D90-48A5-8FB7-EB7797117A8E}" presName="horz1" presStyleCnt="0"/>
      <dgm:spPr/>
    </dgm:pt>
    <dgm:pt modelId="{53E37003-F446-4842-A20E-1231624A1C2E}" type="pres">
      <dgm:prSet presAssocID="{29BA34BB-0D90-48A5-8FB7-EB7797117A8E}" presName="tx1" presStyleLbl="revTx" presStyleIdx="0" presStyleCnt="9"/>
      <dgm:spPr/>
    </dgm:pt>
    <dgm:pt modelId="{EE00F05B-FD2A-490C-9C1F-35752C802FDB}" type="pres">
      <dgm:prSet presAssocID="{29BA34BB-0D90-48A5-8FB7-EB7797117A8E}" presName="vert1" presStyleCnt="0"/>
      <dgm:spPr/>
    </dgm:pt>
    <dgm:pt modelId="{5F34CB28-4285-49DD-A62D-E0B351DFA389}" type="pres">
      <dgm:prSet presAssocID="{D28DA314-C921-45AF-B9F9-86F84DFA8B0C}" presName="thickLine" presStyleLbl="alignNode1" presStyleIdx="1" presStyleCnt="9"/>
      <dgm:spPr/>
    </dgm:pt>
    <dgm:pt modelId="{FF1AF45D-5261-4E16-B9C9-C0BECBA1B540}" type="pres">
      <dgm:prSet presAssocID="{D28DA314-C921-45AF-B9F9-86F84DFA8B0C}" presName="horz1" presStyleCnt="0"/>
      <dgm:spPr/>
    </dgm:pt>
    <dgm:pt modelId="{8223C2FD-18A3-465F-BC46-171C376691BC}" type="pres">
      <dgm:prSet presAssocID="{D28DA314-C921-45AF-B9F9-86F84DFA8B0C}" presName="tx1" presStyleLbl="revTx" presStyleIdx="1" presStyleCnt="9"/>
      <dgm:spPr/>
    </dgm:pt>
    <dgm:pt modelId="{6EB2B645-26AB-4375-B3CA-A54811A6F446}" type="pres">
      <dgm:prSet presAssocID="{D28DA314-C921-45AF-B9F9-86F84DFA8B0C}" presName="vert1" presStyleCnt="0"/>
      <dgm:spPr/>
    </dgm:pt>
    <dgm:pt modelId="{DD139E57-A41F-4B6F-8554-F4014BE9AD78}" type="pres">
      <dgm:prSet presAssocID="{D38EEF8A-3824-41A4-A9D1-AB9E9C8A08A3}" presName="thickLine" presStyleLbl="alignNode1" presStyleIdx="2" presStyleCnt="9"/>
      <dgm:spPr/>
    </dgm:pt>
    <dgm:pt modelId="{C6BAE3FC-4A9C-40A7-819E-08E550AB77C2}" type="pres">
      <dgm:prSet presAssocID="{D38EEF8A-3824-41A4-A9D1-AB9E9C8A08A3}" presName="horz1" presStyleCnt="0"/>
      <dgm:spPr/>
    </dgm:pt>
    <dgm:pt modelId="{F4E0F547-16DA-48E5-8047-F3E204C30239}" type="pres">
      <dgm:prSet presAssocID="{D38EEF8A-3824-41A4-A9D1-AB9E9C8A08A3}" presName="tx1" presStyleLbl="revTx" presStyleIdx="2" presStyleCnt="9"/>
      <dgm:spPr/>
    </dgm:pt>
    <dgm:pt modelId="{D3865BC9-8525-4C94-B572-0434B5EE5426}" type="pres">
      <dgm:prSet presAssocID="{D38EEF8A-3824-41A4-A9D1-AB9E9C8A08A3}" presName="vert1" presStyleCnt="0"/>
      <dgm:spPr/>
    </dgm:pt>
    <dgm:pt modelId="{AA6C4CEC-44DC-4833-A02E-12C62F14FE6C}" type="pres">
      <dgm:prSet presAssocID="{8F85707B-93E4-4FB1-97BB-6DC3C82D3433}" presName="thickLine" presStyleLbl="alignNode1" presStyleIdx="3" presStyleCnt="9"/>
      <dgm:spPr/>
    </dgm:pt>
    <dgm:pt modelId="{91F37973-F0D3-449B-8FA4-93C65545BC9B}" type="pres">
      <dgm:prSet presAssocID="{8F85707B-93E4-4FB1-97BB-6DC3C82D3433}" presName="horz1" presStyleCnt="0"/>
      <dgm:spPr/>
    </dgm:pt>
    <dgm:pt modelId="{08227F54-7AF5-403B-915C-B3F787480DA5}" type="pres">
      <dgm:prSet presAssocID="{8F85707B-93E4-4FB1-97BB-6DC3C82D3433}" presName="tx1" presStyleLbl="revTx" presStyleIdx="3" presStyleCnt="9"/>
      <dgm:spPr/>
    </dgm:pt>
    <dgm:pt modelId="{00F360F4-B942-4CB5-B7A3-1C6D9F04205F}" type="pres">
      <dgm:prSet presAssocID="{8F85707B-93E4-4FB1-97BB-6DC3C82D3433}" presName="vert1" presStyleCnt="0"/>
      <dgm:spPr/>
    </dgm:pt>
    <dgm:pt modelId="{944FF363-C8BC-434B-BD83-EBC334E6DCCD}" type="pres">
      <dgm:prSet presAssocID="{52D3455B-88E8-49F9-B588-C81CE4A132ED}" presName="thickLine" presStyleLbl="alignNode1" presStyleIdx="4" presStyleCnt="9"/>
      <dgm:spPr/>
    </dgm:pt>
    <dgm:pt modelId="{4EE9BD39-707D-4947-BBE7-28319CB82B38}" type="pres">
      <dgm:prSet presAssocID="{52D3455B-88E8-49F9-B588-C81CE4A132ED}" presName="horz1" presStyleCnt="0"/>
      <dgm:spPr/>
    </dgm:pt>
    <dgm:pt modelId="{90C231E7-8E41-4AE0-BE03-E3D0DC29F289}" type="pres">
      <dgm:prSet presAssocID="{52D3455B-88E8-49F9-B588-C81CE4A132ED}" presName="tx1" presStyleLbl="revTx" presStyleIdx="4" presStyleCnt="9"/>
      <dgm:spPr/>
    </dgm:pt>
    <dgm:pt modelId="{ED1C0700-468C-487E-B31D-E8BE8D475925}" type="pres">
      <dgm:prSet presAssocID="{52D3455B-88E8-49F9-B588-C81CE4A132ED}" presName="vert1" presStyleCnt="0"/>
      <dgm:spPr/>
    </dgm:pt>
    <dgm:pt modelId="{B57306A3-B3B3-44C3-8117-EE9B939DE8FD}" type="pres">
      <dgm:prSet presAssocID="{BC912A84-D48B-4653-A4FF-E69CD60B9FAA}" presName="thickLine" presStyleLbl="alignNode1" presStyleIdx="5" presStyleCnt="9"/>
      <dgm:spPr/>
    </dgm:pt>
    <dgm:pt modelId="{EC3E4BA9-1CDE-48F1-AF8C-F3BD1CA7E8C2}" type="pres">
      <dgm:prSet presAssocID="{BC912A84-D48B-4653-A4FF-E69CD60B9FAA}" presName="horz1" presStyleCnt="0"/>
      <dgm:spPr/>
    </dgm:pt>
    <dgm:pt modelId="{D0FBD1C3-26B6-4CE6-9CA1-2E20B3E4E872}" type="pres">
      <dgm:prSet presAssocID="{BC912A84-D48B-4653-A4FF-E69CD60B9FAA}" presName="tx1" presStyleLbl="revTx" presStyleIdx="5" presStyleCnt="9"/>
      <dgm:spPr/>
    </dgm:pt>
    <dgm:pt modelId="{CA41FC84-7937-4CAA-9618-C73B1C9B3F6F}" type="pres">
      <dgm:prSet presAssocID="{BC912A84-D48B-4653-A4FF-E69CD60B9FAA}" presName="vert1" presStyleCnt="0"/>
      <dgm:spPr/>
    </dgm:pt>
    <dgm:pt modelId="{5CE884B3-7BE5-435C-B27C-706929E3AC7A}" type="pres">
      <dgm:prSet presAssocID="{454DE663-29B8-4F3E-89E8-DAA3D585763C}" presName="thickLine" presStyleLbl="alignNode1" presStyleIdx="6" presStyleCnt="9"/>
      <dgm:spPr/>
    </dgm:pt>
    <dgm:pt modelId="{5C4E429A-7B28-4BCF-8000-59EF049EBB9C}" type="pres">
      <dgm:prSet presAssocID="{454DE663-29B8-4F3E-89E8-DAA3D585763C}" presName="horz1" presStyleCnt="0"/>
      <dgm:spPr/>
    </dgm:pt>
    <dgm:pt modelId="{23285E55-6549-4C02-A078-C36B83BAFFCF}" type="pres">
      <dgm:prSet presAssocID="{454DE663-29B8-4F3E-89E8-DAA3D585763C}" presName="tx1" presStyleLbl="revTx" presStyleIdx="6" presStyleCnt="9"/>
      <dgm:spPr/>
    </dgm:pt>
    <dgm:pt modelId="{ED602783-B990-4FAE-B5D1-D984F1587BD9}" type="pres">
      <dgm:prSet presAssocID="{454DE663-29B8-4F3E-89E8-DAA3D585763C}" presName="vert1" presStyleCnt="0"/>
      <dgm:spPr/>
    </dgm:pt>
    <dgm:pt modelId="{DA2FF0E5-8692-4FA1-8620-7B4169A6B6E2}" type="pres">
      <dgm:prSet presAssocID="{1D04E6AF-E7FE-4E15-BB87-C0B912AAC1F6}" presName="thickLine" presStyleLbl="alignNode1" presStyleIdx="7" presStyleCnt="9"/>
      <dgm:spPr/>
    </dgm:pt>
    <dgm:pt modelId="{10B74FA7-75C0-4C57-A354-B9E8EE9314C5}" type="pres">
      <dgm:prSet presAssocID="{1D04E6AF-E7FE-4E15-BB87-C0B912AAC1F6}" presName="horz1" presStyleCnt="0"/>
      <dgm:spPr/>
    </dgm:pt>
    <dgm:pt modelId="{B62957A0-1661-4980-8007-E67E70FA7C1C}" type="pres">
      <dgm:prSet presAssocID="{1D04E6AF-E7FE-4E15-BB87-C0B912AAC1F6}" presName="tx1" presStyleLbl="revTx" presStyleIdx="7" presStyleCnt="9"/>
      <dgm:spPr/>
    </dgm:pt>
    <dgm:pt modelId="{64F15324-71A9-4224-8368-C57A0F5ADB99}" type="pres">
      <dgm:prSet presAssocID="{1D04E6AF-E7FE-4E15-BB87-C0B912AAC1F6}" presName="vert1" presStyleCnt="0"/>
      <dgm:spPr/>
    </dgm:pt>
    <dgm:pt modelId="{B0850E45-8198-49BC-BD4B-869188E9529F}" type="pres">
      <dgm:prSet presAssocID="{3CA7FC14-9DAD-4328-8520-6F8DCEA72723}" presName="thickLine" presStyleLbl="alignNode1" presStyleIdx="8" presStyleCnt="9"/>
      <dgm:spPr/>
    </dgm:pt>
    <dgm:pt modelId="{BBF1BFE8-2509-4A2E-834B-01CB352B8483}" type="pres">
      <dgm:prSet presAssocID="{3CA7FC14-9DAD-4328-8520-6F8DCEA72723}" presName="horz1" presStyleCnt="0"/>
      <dgm:spPr/>
    </dgm:pt>
    <dgm:pt modelId="{AF9D042E-D6B6-42E1-9350-660746D9D6CD}" type="pres">
      <dgm:prSet presAssocID="{3CA7FC14-9DAD-4328-8520-6F8DCEA72723}" presName="tx1" presStyleLbl="revTx" presStyleIdx="8" presStyleCnt="9"/>
      <dgm:spPr/>
    </dgm:pt>
    <dgm:pt modelId="{0ED9C75E-03C6-4519-92C4-F86583B80C10}" type="pres">
      <dgm:prSet presAssocID="{3CA7FC14-9DAD-4328-8520-6F8DCEA72723}" presName="vert1" presStyleCnt="0"/>
      <dgm:spPr/>
    </dgm:pt>
  </dgm:ptLst>
  <dgm:cxnLst>
    <dgm:cxn modelId="{A4FA8D15-9941-42CF-ACE7-5847AF7FB898}" type="presOf" srcId="{D8194885-E1C0-4135-9F6D-631E81D06726}" destId="{9CF9CF32-1D5D-4FE5-A3D4-9DE260DE42A6}" srcOrd="0" destOrd="0" presId="urn:microsoft.com/office/officeart/2008/layout/LinedList"/>
    <dgm:cxn modelId="{B4A66C19-1418-446B-9922-08A18ED78631}" type="presOf" srcId="{454DE663-29B8-4F3E-89E8-DAA3D585763C}" destId="{23285E55-6549-4C02-A078-C36B83BAFFCF}" srcOrd="0" destOrd="0" presId="urn:microsoft.com/office/officeart/2008/layout/LinedList"/>
    <dgm:cxn modelId="{4F375A1C-A25A-41FC-82D5-B357E77ABBF4}" srcId="{D8194885-E1C0-4135-9F6D-631E81D06726}" destId="{D38EEF8A-3824-41A4-A9D1-AB9E9C8A08A3}" srcOrd="2" destOrd="0" parTransId="{37DD2FCE-E164-4C82-AAB7-36B208E9BFA2}" sibTransId="{178A9212-1356-46DC-9A69-6A751D90B385}"/>
    <dgm:cxn modelId="{2DCEF838-6993-4695-BC29-054453A36F2E}" type="presOf" srcId="{D38EEF8A-3824-41A4-A9D1-AB9E9C8A08A3}" destId="{F4E0F547-16DA-48E5-8047-F3E204C30239}" srcOrd="0" destOrd="0" presId="urn:microsoft.com/office/officeart/2008/layout/LinedList"/>
    <dgm:cxn modelId="{3BAE503C-82C2-4430-8D08-21C153094D74}" srcId="{D8194885-E1C0-4135-9F6D-631E81D06726}" destId="{8F85707B-93E4-4FB1-97BB-6DC3C82D3433}" srcOrd="3" destOrd="0" parTransId="{EFD74705-F008-4A35-8918-50347B93C327}" sibTransId="{78656142-F830-471C-8A9C-F943B52534FD}"/>
    <dgm:cxn modelId="{770F6E61-731C-446C-9F04-A52C1CDD7508}" srcId="{D8194885-E1C0-4135-9F6D-631E81D06726}" destId="{29BA34BB-0D90-48A5-8FB7-EB7797117A8E}" srcOrd="0" destOrd="0" parTransId="{4B9B92E0-E6D1-4761-8884-31B9E9C5B2C3}" sibTransId="{E921EF61-A3B5-4E5F-A276-3268EEA7E151}"/>
    <dgm:cxn modelId="{8E138D65-A727-46FE-838A-E99CA91A0E49}" srcId="{D8194885-E1C0-4135-9F6D-631E81D06726}" destId="{D28DA314-C921-45AF-B9F9-86F84DFA8B0C}" srcOrd="1" destOrd="0" parTransId="{8C601284-7B1C-4E33-9392-968D06C9D16B}" sibTransId="{CC2A9E24-99E4-42FC-A09D-4B4245030A6A}"/>
    <dgm:cxn modelId="{746CC76C-2060-408A-8670-6964DE512695}" type="presOf" srcId="{D28DA314-C921-45AF-B9F9-86F84DFA8B0C}" destId="{8223C2FD-18A3-465F-BC46-171C376691BC}" srcOrd="0" destOrd="0" presId="urn:microsoft.com/office/officeart/2008/layout/LinedList"/>
    <dgm:cxn modelId="{77A39150-ECD0-4AE5-8226-51CB0848B18E}" type="presOf" srcId="{29BA34BB-0D90-48A5-8FB7-EB7797117A8E}" destId="{53E37003-F446-4842-A20E-1231624A1C2E}" srcOrd="0" destOrd="0" presId="urn:microsoft.com/office/officeart/2008/layout/LinedList"/>
    <dgm:cxn modelId="{0781BE70-B15A-4A93-8E92-211616E38A3C}" type="presOf" srcId="{8F85707B-93E4-4FB1-97BB-6DC3C82D3433}" destId="{08227F54-7AF5-403B-915C-B3F787480DA5}" srcOrd="0" destOrd="0" presId="urn:microsoft.com/office/officeart/2008/layout/LinedList"/>
    <dgm:cxn modelId="{1A556478-5A1D-4A2A-9DE3-D171317357BA}" srcId="{D8194885-E1C0-4135-9F6D-631E81D06726}" destId="{1D04E6AF-E7FE-4E15-BB87-C0B912AAC1F6}" srcOrd="7" destOrd="0" parTransId="{0BB76F8E-674A-4CC6-AA58-78F276D6ACDA}" sibTransId="{93B9A837-893A-464D-AED2-13C4B5219DDD}"/>
    <dgm:cxn modelId="{3BAE5B59-4A7E-4FAF-A64D-C832DD429A5F}" srcId="{D8194885-E1C0-4135-9F6D-631E81D06726}" destId="{BC912A84-D48B-4653-A4FF-E69CD60B9FAA}" srcOrd="5" destOrd="0" parTransId="{074B666D-8898-4405-B857-A7CD7EBD3856}" sibTransId="{E2C50DC0-2CF7-449E-A7DD-8490AA1FE752}"/>
    <dgm:cxn modelId="{C98B2689-F283-4678-9966-05ABC7B91AEE}" srcId="{D8194885-E1C0-4135-9F6D-631E81D06726}" destId="{454DE663-29B8-4F3E-89E8-DAA3D585763C}" srcOrd="6" destOrd="0" parTransId="{3198C528-A84D-4F70-883B-311E5442D9B3}" sibTransId="{7339BB0A-80B6-4664-BB09-830CF06EB836}"/>
    <dgm:cxn modelId="{7961768B-E086-47D2-8A51-61B6E9AE15A1}" type="presOf" srcId="{1D04E6AF-E7FE-4E15-BB87-C0B912AAC1F6}" destId="{B62957A0-1661-4980-8007-E67E70FA7C1C}" srcOrd="0" destOrd="0" presId="urn:microsoft.com/office/officeart/2008/layout/LinedList"/>
    <dgm:cxn modelId="{5450DE91-4FD4-40D6-A35F-7311B6DDD2CE}" type="presOf" srcId="{BC912A84-D48B-4653-A4FF-E69CD60B9FAA}" destId="{D0FBD1C3-26B6-4CE6-9CA1-2E20B3E4E872}" srcOrd="0" destOrd="0" presId="urn:microsoft.com/office/officeart/2008/layout/LinedList"/>
    <dgm:cxn modelId="{078787A4-FC3D-41CC-B8A2-595440691601}" srcId="{D8194885-E1C0-4135-9F6D-631E81D06726}" destId="{52D3455B-88E8-49F9-B588-C81CE4A132ED}" srcOrd="4" destOrd="0" parTransId="{C58E57F1-DFB5-4F89-BC47-326AD8CC0587}" sibTransId="{850B1739-B818-48D1-B461-F0717AA567C2}"/>
    <dgm:cxn modelId="{2BF4CCEC-7086-4034-A655-F3D241727CAB}" type="presOf" srcId="{52D3455B-88E8-49F9-B588-C81CE4A132ED}" destId="{90C231E7-8E41-4AE0-BE03-E3D0DC29F289}" srcOrd="0" destOrd="0" presId="urn:microsoft.com/office/officeart/2008/layout/LinedList"/>
    <dgm:cxn modelId="{286B76F3-623D-4DEF-8DA4-372A70457251}" type="presOf" srcId="{3CA7FC14-9DAD-4328-8520-6F8DCEA72723}" destId="{AF9D042E-D6B6-42E1-9350-660746D9D6CD}" srcOrd="0" destOrd="0" presId="urn:microsoft.com/office/officeart/2008/layout/LinedList"/>
    <dgm:cxn modelId="{8DCEC1F9-3218-4555-9FEF-383BE6383E89}" srcId="{D8194885-E1C0-4135-9F6D-631E81D06726}" destId="{3CA7FC14-9DAD-4328-8520-6F8DCEA72723}" srcOrd="8" destOrd="0" parTransId="{95E5CEB9-B050-4C33-926C-F1AA7D4F6997}" sibTransId="{823762B0-4A1B-4B21-B7BC-BC5F03BEDD42}"/>
    <dgm:cxn modelId="{F3E696D0-3E46-41A7-92CE-162328F2BB33}" type="presParOf" srcId="{9CF9CF32-1D5D-4FE5-A3D4-9DE260DE42A6}" destId="{F4C94D1F-B0F9-4AC9-86FC-3D2886BCBD80}" srcOrd="0" destOrd="0" presId="urn:microsoft.com/office/officeart/2008/layout/LinedList"/>
    <dgm:cxn modelId="{A650F060-91A3-4FB0-AD0E-12D52BD6E9BA}" type="presParOf" srcId="{9CF9CF32-1D5D-4FE5-A3D4-9DE260DE42A6}" destId="{ED6CD28E-5F0C-4F69-A0F8-4D64EB675001}" srcOrd="1" destOrd="0" presId="urn:microsoft.com/office/officeart/2008/layout/LinedList"/>
    <dgm:cxn modelId="{F8596250-DD6D-4E49-A2C9-6759EB854033}" type="presParOf" srcId="{ED6CD28E-5F0C-4F69-A0F8-4D64EB675001}" destId="{53E37003-F446-4842-A20E-1231624A1C2E}" srcOrd="0" destOrd="0" presId="urn:microsoft.com/office/officeart/2008/layout/LinedList"/>
    <dgm:cxn modelId="{567CBE99-83A0-49E4-B4BE-B59F2AF98797}" type="presParOf" srcId="{ED6CD28E-5F0C-4F69-A0F8-4D64EB675001}" destId="{EE00F05B-FD2A-490C-9C1F-35752C802FDB}" srcOrd="1" destOrd="0" presId="urn:microsoft.com/office/officeart/2008/layout/LinedList"/>
    <dgm:cxn modelId="{3F7F6AED-F53F-4DBB-95EF-534FDD6A0A5E}" type="presParOf" srcId="{9CF9CF32-1D5D-4FE5-A3D4-9DE260DE42A6}" destId="{5F34CB28-4285-49DD-A62D-E0B351DFA389}" srcOrd="2" destOrd="0" presId="urn:microsoft.com/office/officeart/2008/layout/LinedList"/>
    <dgm:cxn modelId="{55208D2A-1306-4838-A7BF-0234B0C9CCB3}" type="presParOf" srcId="{9CF9CF32-1D5D-4FE5-A3D4-9DE260DE42A6}" destId="{FF1AF45D-5261-4E16-B9C9-C0BECBA1B540}" srcOrd="3" destOrd="0" presId="urn:microsoft.com/office/officeart/2008/layout/LinedList"/>
    <dgm:cxn modelId="{FC84A23E-5498-4869-9D60-DCDCF9474B4E}" type="presParOf" srcId="{FF1AF45D-5261-4E16-B9C9-C0BECBA1B540}" destId="{8223C2FD-18A3-465F-BC46-171C376691BC}" srcOrd="0" destOrd="0" presId="urn:microsoft.com/office/officeart/2008/layout/LinedList"/>
    <dgm:cxn modelId="{9CF7016D-483F-4BFB-9035-F7041D2BE03C}" type="presParOf" srcId="{FF1AF45D-5261-4E16-B9C9-C0BECBA1B540}" destId="{6EB2B645-26AB-4375-B3CA-A54811A6F446}" srcOrd="1" destOrd="0" presId="urn:microsoft.com/office/officeart/2008/layout/LinedList"/>
    <dgm:cxn modelId="{EF1D0005-AEE8-4745-9CF4-5111A9D395A6}" type="presParOf" srcId="{9CF9CF32-1D5D-4FE5-A3D4-9DE260DE42A6}" destId="{DD139E57-A41F-4B6F-8554-F4014BE9AD78}" srcOrd="4" destOrd="0" presId="urn:microsoft.com/office/officeart/2008/layout/LinedList"/>
    <dgm:cxn modelId="{DF232ED6-BCC6-47D5-A7E5-2FF47A55FA6E}" type="presParOf" srcId="{9CF9CF32-1D5D-4FE5-A3D4-9DE260DE42A6}" destId="{C6BAE3FC-4A9C-40A7-819E-08E550AB77C2}" srcOrd="5" destOrd="0" presId="urn:microsoft.com/office/officeart/2008/layout/LinedList"/>
    <dgm:cxn modelId="{5383B440-AED2-46BA-AC6C-DD69CDFC5F61}" type="presParOf" srcId="{C6BAE3FC-4A9C-40A7-819E-08E550AB77C2}" destId="{F4E0F547-16DA-48E5-8047-F3E204C30239}" srcOrd="0" destOrd="0" presId="urn:microsoft.com/office/officeart/2008/layout/LinedList"/>
    <dgm:cxn modelId="{9651966B-A094-4A47-921E-B756D340B489}" type="presParOf" srcId="{C6BAE3FC-4A9C-40A7-819E-08E550AB77C2}" destId="{D3865BC9-8525-4C94-B572-0434B5EE5426}" srcOrd="1" destOrd="0" presId="urn:microsoft.com/office/officeart/2008/layout/LinedList"/>
    <dgm:cxn modelId="{B13E890A-DE19-4F66-9AF1-CC5C0EF87367}" type="presParOf" srcId="{9CF9CF32-1D5D-4FE5-A3D4-9DE260DE42A6}" destId="{AA6C4CEC-44DC-4833-A02E-12C62F14FE6C}" srcOrd="6" destOrd="0" presId="urn:microsoft.com/office/officeart/2008/layout/LinedList"/>
    <dgm:cxn modelId="{83FC32A1-F815-4AFF-A19E-FCC25B220DB9}" type="presParOf" srcId="{9CF9CF32-1D5D-4FE5-A3D4-9DE260DE42A6}" destId="{91F37973-F0D3-449B-8FA4-93C65545BC9B}" srcOrd="7" destOrd="0" presId="urn:microsoft.com/office/officeart/2008/layout/LinedList"/>
    <dgm:cxn modelId="{607E04A8-A41E-4091-A11B-4F693ABD1001}" type="presParOf" srcId="{91F37973-F0D3-449B-8FA4-93C65545BC9B}" destId="{08227F54-7AF5-403B-915C-B3F787480DA5}" srcOrd="0" destOrd="0" presId="urn:microsoft.com/office/officeart/2008/layout/LinedList"/>
    <dgm:cxn modelId="{C2A69646-FBCF-4E48-94F9-113C7BBC376D}" type="presParOf" srcId="{91F37973-F0D3-449B-8FA4-93C65545BC9B}" destId="{00F360F4-B942-4CB5-B7A3-1C6D9F04205F}" srcOrd="1" destOrd="0" presId="urn:microsoft.com/office/officeart/2008/layout/LinedList"/>
    <dgm:cxn modelId="{69E43F33-E394-4BEA-8AFE-E7C2579439D1}" type="presParOf" srcId="{9CF9CF32-1D5D-4FE5-A3D4-9DE260DE42A6}" destId="{944FF363-C8BC-434B-BD83-EBC334E6DCCD}" srcOrd="8" destOrd="0" presId="urn:microsoft.com/office/officeart/2008/layout/LinedList"/>
    <dgm:cxn modelId="{6A9E390F-57CD-4B64-BBA7-F71C5AAB0881}" type="presParOf" srcId="{9CF9CF32-1D5D-4FE5-A3D4-9DE260DE42A6}" destId="{4EE9BD39-707D-4947-BBE7-28319CB82B38}" srcOrd="9" destOrd="0" presId="urn:microsoft.com/office/officeart/2008/layout/LinedList"/>
    <dgm:cxn modelId="{22952E60-9DBE-468C-9BF0-7797270E870C}" type="presParOf" srcId="{4EE9BD39-707D-4947-BBE7-28319CB82B38}" destId="{90C231E7-8E41-4AE0-BE03-E3D0DC29F289}" srcOrd="0" destOrd="0" presId="urn:microsoft.com/office/officeart/2008/layout/LinedList"/>
    <dgm:cxn modelId="{6C36D63D-052A-4EA9-9373-65A7830D606F}" type="presParOf" srcId="{4EE9BD39-707D-4947-BBE7-28319CB82B38}" destId="{ED1C0700-468C-487E-B31D-E8BE8D475925}" srcOrd="1" destOrd="0" presId="urn:microsoft.com/office/officeart/2008/layout/LinedList"/>
    <dgm:cxn modelId="{EB4A99D4-16D3-4087-805B-8ADB45F389A4}" type="presParOf" srcId="{9CF9CF32-1D5D-4FE5-A3D4-9DE260DE42A6}" destId="{B57306A3-B3B3-44C3-8117-EE9B939DE8FD}" srcOrd="10" destOrd="0" presId="urn:microsoft.com/office/officeart/2008/layout/LinedList"/>
    <dgm:cxn modelId="{89BF973E-BE3C-4A0A-96E1-726CBE7B2C8A}" type="presParOf" srcId="{9CF9CF32-1D5D-4FE5-A3D4-9DE260DE42A6}" destId="{EC3E4BA9-1CDE-48F1-AF8C-F3BD1CA7E8C2}" srcOrd="11" destOrd="0" presId="urn:microsoft.com/office/officeart/2008/layout/LinedList"/>
    <dgm:cxn modelId="{7C36EAC3-D33D-4245-AF67-8D12293BBFE2}" type="presParOf" srcId="{EC3E4BA9-1CDE-48F1-AF8C-F3BD1CA7E8C2}" destId="{D0FBD1C3-26B6-4CE6-9CA1-2E20B3E4E872}" srcOrd="0" destOrd="0" presId="urn:microsoft.com/office/officeart/2008/layout/LinedList"/>
    <dgm:cxn modelId="{BEB720B3-DB12-420D-9C65-2DC8CF8B0EA4}" type="presParOf" srcId="{EC3E4BA9-1CDE-48F1-AF8C-F3BD1CA7E8C2}" destId="{CA41FC84-7937-4CAA-9618-C73B1C9B3F6F}" srcOrd="1" destOrd="0" presId="urn:microsoft.com/office/officeart/2008/layout/LinedList"/>
    <dgm:cxn modelId="{A2D41611-25EB-4533-9D82-4C7C261E1075}" type="presParOf" srcId="{9CF9CF32-1D5D-4FE5-A3D4-9DE260DE42A6}" destId="{5CE884B3-7BE5-435C-B27C-706929E3AC7A}" srcOrd="12" destOrd="0" presId="urn:microsoft.com/office/officeart/2008/layout/LinedList"/>
    <dgm:cxn modelId="{E49350BE-F794-4967-856D-82DB5BFE8A27}" type="presParOf" srcId="{9CF9CF32-1D5D-4FE5-A3D4-9DE260DE42A6}" destId="{5C4E429A-7B28-4BCF-8000-59EF049EBB9C}" srcOrd="13" destOrd="0" presId="urn:microsoft.com/office/officeart/2008/layout/LinedList"/>
    <dgm:cxn modelId="{C17DB023-EBA8-411C-9E6F-1E4B34E23381}" type="presParOf" srcId="{5C4E429A-7B28-4BCF-8000-59EF049EBB9C}" destId="{23285E55-6549-4C02-A078-C36B83BAFFCF}" srcOrd="0" destOrd="0" presId="urn:microsoft.com/office/officeart/2008/layout/LinedList"/>
    <dgm:cxn modelId="{36A0171F-E8EE-469A-B88D-829DBA09BC9B}" type="presParOf" srcId="{5C4E429A-7B28-4BCF-8000-59EF049EBB9C}" destId="{ED602783-B990-4FAE-B5D1-D984F1587BD9}" srcOrd="1" destOrd="0" presId="urn:microsoft.com/office/officeart/2008/layout/LinedList"/>
    <dgm:cxn modelId="{EDCF1631-D606-4D86-ADEA-4F508D0476E4}" type="presParOf" srcId="{9CF9CF32-1D5D-4FE5-A3D4-9DE260DE42A6}" destId="{DA2FF0E5-8692-4FA1-8620-7B4169A6B6E2}" srcOrd="14" destOrd="0" presId="urn:microsoft.com/office/officeart/2008/layout/LinedList"/>
    <dgm:cxn modelId="{64ACD2F1-B400-40E0-AD80-F667CAEBD66A}" type="presParOf" srcId="{9CF9CF32-1D5D-4FE5-A3D4-9DE260DE42A6}" destId="{10B74FA7-75C0-4C57-A354-B9E8EE9314C5}" srcOrd="15" destOrd="0" presId="urn:microsoft.com/office/officeart/2008/layout/LinedList"/>
    <dgm:cxn modelId="{CC4DCD86-CA7F-49DB-82CB-9F88C5387B93}" type="presParOf" srcId="{10B74FA7-75C0-4C57-A354-B9E8EE9314C5}" destId="{B62957A0-1661-4980-8007-E67E70FA7C1C}" srcOrd="0" destOrd="0" presId="urn:microsoft.com/office/officeart/2008/layout/LinedList"/>
    <dgm:cxn modelId="{24F09824-12C0-4F2D-AE2C-4ACA1519C553}" type="presParOf" srcId="{10B74FA7-75C0-4C57-A354-B9E8EE9314C5}" destId="{64F15324-71A9-4224-8368-C57A0F5ADB99}" srcOrd="1" destOrd="0" presId="urn:microsoft.com/office/officeart/2008/layout/LinedList"/>
    <dgm:cxn modelId="{3AF250C0-3A4D-479B-B7DF-A81D3AC2DEEE}" type="presParOf" srcId="{9CF9CF32-1D5D-4FE5-A3D4-9DE260DE42A6}" destId="{B0850E45-8198-49BC-BD4B-869188E9529F}" srcOrd="16" destOrd="0" presId="urn:microsoft.com/office/officeart/2008/layout/LinedList"/>
    <dgm:cxn modelId="{3C4D0D85-3DDB-4926-8350-E82BEECD3135}" type="presParOf" srcId="{9CF9CF32-1D5D-4FE5-A3D4-9DE260DE42A6}" destId="{BBF1BFE8-2509-4A2E-834B-01CB352B8483}" srcOrd="17" destOrd="0" presId="urn:microsoft.com/office/officeart/2008/layout/LinedList"/>
    <dgm:cxn modelId="{87E562BC-5260-48DD-8D00-E8FF7177D543}" type="presParOf" srcId="{BBF1BFE8-2509-4A2E-834B-01CB352B8483}" destId="{AF9D042E-D6B6-42E1-9350-660746D9D6CD}" srcOrd="0" destOrd="0" presId="urn:microsoft.com/office/officeart/2008/layout/LinedList"/>
    <dgm:cxn modelId="{2164F598-3E5D-428A-9BBC-79ACD8ADE2A6}" type="presParOf" srcId="{BBF1BFE8-2509-4A2E-834B-01CB352B8483}" destId="{0ED9C75E-03C6-4519-92C4-F86583B80C1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C94D1F-B0F9-4AC9-86FC-3D2886BCBD80}">
      <dsp:nvSpPr>
        <dsp:cNvPr id="0" name=""/>
        <dsp:cNvSpPr/>
      </dsp:nvSpPr>
      <dsp:spPr>
        <a:xfrm>
          <a:off x="0" y="478"/>
          <a:ext cx="9486899" cy="0"/>
        </a:xfrm>
        <a:prstGeom prst="lin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3E37003-F446-4842-A20E-1231624A1C2E}">
      <dsp:nvSpPr>
        <dsp:cNvPr id="0" name=""/>
        <dsp:cNvSpPr/>
      </dsp:nvSpPr>
      <dsp:spPr>
        <a:xfrm>
          <a:off x="0" y="478"/>
          <a:ext cx="9486899" cy="4352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Introductions </a:t>
          </a:r>
        </a:p>
      </dsp:txBody>
      <dsp:txXfrm>
        <a:off x="0" y="478"/>
        <a:ext cx="9486899" cy="435221"/>
      </dsp:txXfrm>
    </dsp:sp>
    <dsp:sp modelId="{5F34CB28-4285-49DD-A62D-E0B351DFA389}">
      <dsp:nvSpPr>
        <dsp:cNvPr id="0" name=""/>
        <dsp:cNvSpPr/>
      </dsp:nvSpPr>
      <dsp:spPr>
        <a:xfrm>
          <a:off x="0" y="435699"/>
          <a:ext cx="9486899" cy="0"/>
        </a:xfrm>
        <a:prstGeom prst="line">
          <a:avLst/>
        </a:prstGeom>
        <a:gradFill rotWithShape="0">
          <a:gsLst>
            <a:gs pos="0">
              <a:schemeClr val="accent5">
                <a:hueOff val="-188887"/>
                <a:satOff val="1279"/>
                <a:lumOff val="-12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88887"/>
                <a:satOff val="1279"/>
                <a:lumOff val="-12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88887"/>
                <a:satOff val="1279"/>
                <a:lumOff val="-12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188887"/>
              <a:satOff val="1279"/>
              <a:lumOff val="-123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223C2FD-18A3-465F-BC46-171C376691BC}">
      <dsp:nvSpPr>
        <dsp:cNvPr id="0" name=""/>
        <dsp:cNvSpPr/>
      </dsp:nvSpPr>
      <dsp:spPr>
        <a:xfrm>
          <a:off x="0" y="435699"/>
          <a:ext cx="9486899" cy="4352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Icebreaker</a:t>
          </a:r>
        </a:p>
      </dsp:txBody>
      <dsp:txXfrm>
        <a:off x="0" y="435699"/>
        <a:ext cx="9486899" cy="435221"/>
      </dsp:txXfrm>
    </dsp:sp>
    <dsp:sp modelId="{DD139E57-A41F-4B6F-8554-F4014BE9AD78}">
      <dsp:nvSpPr>
        <dsp:cNvPr id="0" name=""/>
        <dsp:cNvSpPr/>
      </dsp:nvSpPr>
      <dsp:spPr>
        <a:xfrm>
          <a:off x="0" y="870921"/>
          <a:ext cx="9486899" cy="0"/>
        </a:xfrm>
        <a:prstGeom prst="line">
          <a:avLst/>
        </a:prstGeom>
        <a:gradFill rotWithShape="0">
          <a:gsLst>
            <a:gs pos="0">
              <a:schemeClr val="accent5">
                <a:hueOff val="-377774"/>
                <a:satOff val="2558"/>
                <a:lumOff val="-24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77774"/>
                <a:satOff val="2558"/>
                <a:lumOff val="-24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77774"/>
                <a:satOff val="2558"/>
                <a:lumOff val="-24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377774"/>
              <a:satOff val="2558"/>
              <a:lumOff val="-246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4E0F547-16DA-48E5-8047-F3E204C30239}">
      <dsp:nvSpPr>
        <dsp:cNvPr id="0" name=""/>
        <dsp:cNvSpPr/>
      </dsp:nvSpPr>
      <dsp:spPr>
        <a:xfrm>
          <a:off x="0" y="870921"/>
          <a:ext cx="9486899" cy="4352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Who is STAR Net?</a:t>
          </a:r>
        </a:p>
      </dsp:txBody>
      <dsp:txXfrm>
        <a:off x="0" y="870921"/>
        <a:ext cx="9486899" cy="435221"/>
      </dsp:txXfrm>
    </dsp:sp>
    <dsp:sp modelId="{AA6C4CEC-44DC-4833-A02E-12C62F14FE6C}">
      <dsp:nvSpPr>
        <dsp:cNvPr id="0" name=""/>
        <dsp:cNvSpPr/>
      </dsp:nvSpPr>
      <dsp:spPr>
        <a:xfrm>
          <a:off x="0" y="1306142"/>
          <a:ext cx="9486899" cy="0"/>
        </a:xfrm>
        <a:prstGeom prst="line">
          <a:avLst/>
        </a:prstGeom>
        <a:gradFill rotWithShape="0">
          <a:gsLst>
            <a:gs pos="0">
              <a:schemeClr val="accent5">
                <a:hueOff val="-566660"/>
                <a:satOff val="3837"/>
                <a:lumOff val="-36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66660"/>
                <a:satOff val="3837"/>
                <a:lumOff val="-36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66660"/>
                <a:satOff val="3837"/>
                <a:lumOff val="-36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566660"/>
              <a:satOff val="3837"/>
              <a:lumOff val="-369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8227F54-7AF5-403B-915C-B3F787480DA5}">
      <dsp:nvSpPr>
        <dsp:cNvPr id="0" name=""/>
        <dsp:cNvSpPr/>
      </dsp:nvSpPr>
      <dsp:spPr>
        <a:xfrm>
          <a:off x="0" y="1306142"/>
          <a:ext cx="9486899" cy="4352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Website/Community</a:t>
          </a:r>
        </a:p>
      </dsp:txBody>
      <dsp:txXfrm>
        <a:off x="0" y="1306142"/>
        <a:ext cx="9486899" cy="435221"/>
      </dsp:txXfrm>
    </dsp:sp>
    <dsp:sp modelId="{944FF363-C8BC-434B-BD83-EBC334E6DCCD}">
      <dsp:nvSpPr>
        <dsp:cNvPr id="0" name=""/>
        <dsp:cNvSpPr/>
      </dsp:nvSpPr>
      <dsp:spPr>
        <a:xfrm>
          <a:off x="0" y="1741364"/>
          <a:ext cx="9486899" cy="0"/>
        </a:xfrm>
        <a:prstGeom prst="line">
          <a:avLst/>
        </a:prstGeom>
        <a:gradFill rotWithShape="0">
          <a:gsLst>
            <a:gs pos="0">
              <a:schemeClr val="accent5">
                <a:hueOff val="-755547"/>
                <a:satOff val="5116"/>
                <a:lumOff val="-49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55547"/>
                <a:satOff val="5116"/>
                <a:lumOff val="-49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55547"/>
                <a:satOff val="5116"/>
                <a:lumOff val="-49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755547"/>
              <a:satOff val="5116"/>
              <a:lumOff val="-491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0C231E7-8E41-4AE0-BE03-E3D0DC29F289}">
      <dsp:nvSpPr>
        <dsp:cNvPr id="0" name=""/>
        <dsp:cNvSpPr/>
      </dsp:nvSpPr>
      <dsp:spPr>
        <a:xfrm>
          <a:off x="0" y="1741364"/>
          <a:ext cx="9486899" cy="4352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Clearinghouse</a:t>
          </a:r>
        </a:p>
      </dsp:txBody>
      <dsp:txXfrm>
        <a:off x="0" y="1741364"/>
        <a:ext cx="9486899" cy="435221"/>
      </dsp:txXfrm>
    </dsp:sp>
    <dsp:sp modelId="{B57306A3-B3B3-44C3-8117-EE9B939DE8FD}">
      <dsp:nvSpPr>
        <dsp:cNvPr id="0" name=""/>
        <dsp:cNvSpPr/>
      </dsp:nvSpPr>
      <dsp:spPr>
        <a:xfrm>
          <a:off x="0" y="2176585"/>
          <a:ext cx="9486899" cy="0"/>
        </a:xfrm>
        <a:prstGeom prst="line">
          <a:avLst/>
        </a:prstGeom>
        <a:gradFill rotWithShape="0">
          <a:gsLst>
            <a:gs pos="0">
              <a:schemeClr val="accent5">
                <a:hueOff val="-944434"/>
                <a:satOff val="6394"/>
                <a:lumOff val="-61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944434"/>
                <a:satOff val="6394"/>
                <a:lumOff val="-61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944434"/>
                <a:satOff val="6394"/>
                <a:lumOff val="-61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944434"/>
              <a:satOff val="6394"/>
              <a:lumOff val="-614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0FBD1C3-26B6-4CE6-9CA1-2E20B3E4E872}">
      <dsp:nvSpPr>
        <dsp:cNvPr id="0" name=""/>
        <dsp:cNvSpPr/>
      </dsp:nvSpPr>
      <dsp:spPr>
        <a:xfrm>
          <a:off x="0" y="2176585"/>
          <a:ext cx="9486899" cy="4352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Passion for Pixels Activity</a:t>
          </a:r>
        </a:p>
      </dsp:txBody>
      <dsp:txXfrm>
        <a:off x="0" y="2176585"/>
        <a:ext cx="9486899" cy="435221"/>
      </dsp:txXfrm>
    </dsp:sp>
    <dsp:sp modelId="{5CE884B3-7BE5-435C-B27C-706929E3AC7A}">
      <dsp:nvSpPr>
        <dsp:cNvPr id="0" name=""/>
        <dsp:cNvSpPr/>
      </dsp:nvSpPr>
      <dsp:spPr>
        <a:xfrm>
          <a:off x="0" y="2611807"/>
          <a:ext cx="9486899" cy="0"/>
        </a:xfrm>
        <a:prstGeom prst="line">
          <a:avLst/>
        </a:prstGeom>
        <a:gradFill rotWithShape="0">
          <a:gsLst>
            <a:gs pos="0">
              <a:schemeClr val="accent5">
                <a:hueOff val="-1133321"/>
                <a:satOff val="7673"/>
                <a:lumOff val="-73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133321"/>
                <a:satOff val="7673"/>
                <a:lumOff val="-73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133321"/>
                <a:satOff val="7673"/>
                <a:lumOff val="-73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1133321"/>
              <a:satOff val="7673"/>
              <a:lumOff val="-737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3285E55-6549-4C02-A078-C36B83BAFFCF}">
      <dsp:nvSpPr>
        <dsp:cNvPr id="0" name=""/>
        <dsp:cNvSpPr/>
      </dsp:nvSpPr>
      <dsp:spPr>
        <a:xfrm>
          <a:off x="0" y="2611807"/>
          <a:ext cx="9486899" cy="4352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Facilitation Strategy: Guide on the Side </a:t>
          </a:r>
        </a:p>
      </dsp:txBody>
      <dsp:txXfrm>
        <a:off x="0" y="2611807"/>
        <a:ext cx="9486899" cy="435221"/>
      </dsp:txXfrm>
    </dsp:sp>
    <dsp:sp modelId="{DA2FF0E5-8692-4FA1-8620-7B4169A6B6E2}">
      <dsp:nvSpPr>
        <dsp:cNvPr id="0" name=""/>
        <dsp:cNvSpPr/>
      </dsp:nvSpPr>
      <dsp:spPr>
        <a:xfrm>
          <a:off x="0" y="3047028"/>
          <a:ext cx="9486899" cy="0"/>
        </a:xfrm>
        <a:prstGeom prst="line">
          <a:avLst/>
        </a:prstGeom>
        <a:gradFill rotWithShape="0">
          <a:gsLst>
            <a:gs pos="0">
              <a:schemeClr val="accent5">
                <a:hueOff val="-1322208"/>
                <a:satOff val="8952"/>
                <a:lumOff val="-86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322208"/>
                <a:satOff val="8952"/>
                <a:lumOff val="-86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322208"/>
                <a:satOff val="8952"/>
                <a:lumOff val="-86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1322208"/>
              <a:satOff val="8952"/>
              <a:lumOff val="-86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62957A0-1661-4980-8007-E67E70FA7C1C}">
      <dsp:nvSpPr>
        <dsp:cNvPr id="0" name=""/>
        <dsp:cNvSpPr/>
      </dsp:nvSpPr>
      <dsp:spPr>
        <a:xfrm>
          <a:off x="0" y="3047028"/>
          <a:ext cx="9486899" cy="4352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Other resources </a:t>
          </a:r>
        </a:p>
      </dsp:txBody>
      <dsp:txXfrm>
        <a:off x="0" y="3047028"/>
        <a:ext cx="9486899" cy="435221"/>
      </dsp:txXfrm>
    </dsp:sp>
    <dsp:sp modelId="{B0850E45-8198-49BC-BD4B-869188E9529F}">
      <dsp:nvSpPr>
        <dsp:cNvPr id="0" name=""/>
        <dsp:cNvSpPr/>
      </dsp:nvSpPr>
      <dsp:spPr>
        <a:xfrm>
          <a:off x="0" y="3482250"/>
          <a:ext cx="9486899" cy="0"/>
        </a:xfrm>
        <a:prstGeom prst="line">
          <a:avLst/>
        </a:prstGeom>
        <a:gradFill rotWithShape="0">
          <a:gsLst>
            <a:gs pos="0">
              <a:schemeClr val="accent5">
                <a:hueOff val="-1511094"/>
                <a:satOff val="10231"/>
                <a:lumOff val="-9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511094"/>
                <a:satOff val="10231"/>
                <a:lumOff val="-9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511094"/>
                <a:satOff val="10231"/>
                <a:lumOff val="-9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1511094"/>
              <a:satOff val="10231"/>
              <a:lumOff val="-983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F9D042E-D6B6-42E1-9350-660746D9D6CD}">
      <dsp:nvSpPr>
        <dsp:cNvPr id="0" name=""/>
        <dsp:cNvSpPr/>
      </dsp:nvSpPr>
      <dsp:spPr>
        <a:xfrm>
          <a:off x="0" y="3482250"/>
          <a:ext cx="9486899" cy="4352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Ending Q&amp;A</a:t>
          </a:r>
        </a:p>
      </dsp:txBody>
      <dsp:txXfrm>
        <a:off x="0" y="3482250"/>
        <a:ext cx="9486899" cy="4352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969EF5-13A7-49C6-BA50-3B65FDC09E9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48F967-E973-45A0-A3E0-37DC843E3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978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B6C547-49F1-3144-BE0F-5DF79A18A32D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3766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that</a:t>
            </a:r>
            <a:r>
              <a:rPr lang="en-US">
                <a:solidFill>
                  <a:srgbClr val="000000"/>
                </a:solidFill>
                <a:effectLst/>
              </a:rPr>
              <a:t> takes one hour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92A03A-FFBA-449C-8FAB-04A98CF31F26}" type="slidenum">
              <a:rPr kumimoji="0" lang="en-US" sz="120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58878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has an easy difficulty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92A03A-FFBA-449C-8FAB-04A98CF31F26}" type="slidenum">
              <a:rPr kumimoji="0" lang="en-US" sz="120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85336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  <a:effectLst/>
              </a:rPr>
              <a:t>with instructions in Spanish.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92A03A-FFBA-449C-8FAB-04A98CF31F26}" type="slidenum">
              <a:rPr kumimoji="0" lang="en-US" sz="120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41783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14 activities match my requirements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92A03A-FFBA-449C-8FAB-04A98CF31F26}" type="slidenum">
              <a:rPr kumimoji="0" lang="en-US" sz="120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35634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After you select an activity, notice you can scroll down to “Related Programming Resources.”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92A03A-FFBA-449C-8FAB-04A98CF31F26}" type="slidenum">
              <a:rPr kumimoji="0" lang="en-US" sz="120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59941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>
                <a:solidFill>
                  <a:srgbClr val="000000"/>
                </a:solidFill>
                <a:effectLst/>
                <a:cs typeface="Open Sans" panose="020B0606030504020204" pitchFamily="34" charset="0"/>
              </a:rPr>
              <a:t>It includes hints for uses in your library, related links, books, and other information to help you facilitate the activity.</a:t>
            </a:r>
            <a:endParaRPr lang="en-US">
              <a:cs typeface="Open Sans" panose="020B0606030504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92A03A-FFBA-449C-8FAB-04A98CF31F26}" type="slidenum">
              <a:rPr kumimoji="0" lang="en-US" sz="120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66990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  <a:effectLst/>
              </a:rPr>
              <a:t>After you’ve done an activity, we invite you to write a review about how it went.</a:t>
            </a:r>
            <a:r>
              <a:rPr lang="en-US">
                <a:solidFill>
                  <a:srgbClr val="000000"/>
                </a:solidFill>
              </a:rPr>
              <a:t> 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92A03A-FFBA-449C-8FAB-04A98CF31F26}" type="slidenum">
              <a:rPr kumimoji="0" lang="en-US" sz="120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0012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  <a:effectLst/>
              </a:rPr>
              <a:t>This helps other library staff learn more about which activities work well in the library setting.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92A03A-FFBA-449C-8FAB-04A98CF31F26}" type="slidenum">
              <a:rPr kumimoji="0" lang="en-US" sz="120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79867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11ec636f975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g11ec636f975_0_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/>
              <a:t>Now take a look at this image. What do you notice? / Who gets to participate? What is the facilitator’s role? </a:t>
            </a:r>
          </a:p>
          <a:p>
            <a:r>
              <a:rPr lang="en-US"/>
              <a:t>We call this style of facilitation "Guide on the Side." Being a “guide on the side” puts STEAM into the hands of the learners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endParaRPr lang="en-US"/>
          </a:p>
        </p:txBody>
      </p:sp>
      <p:sp>
        <p:nvSpPr>
          <p:cNvPr id="166" name="Google Shape;166;g11ec636f975_0_3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39</a:t>
            </a:fld>
            <a:endParaRPr kumimoji="0" sz="120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90191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11ec636f975_0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4" name="Google Shape;224;g11ec636f975_0_1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>
                <a:solidFill>
                  <a:schemeClr val="dk1"/>
                </a:solidFill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Now we are going to dig into just how to be a “Guide on the Side” with strategies to help you guide library patrons in their own learning journeys.</a:t>
            </a:r>
            <a:endParaRPr/>
          </a:p>
        </p:txBody>
      </p:sp>
      <p:sp>
        <p:nvSpPr>
          <p:cNvPr id="225" name="Google Shape;225;g11ec636f975_0_1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40</a:t>
            </a:fld>
            <a:endParaRPr kumimoji="0" sz="120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226" name="Google Shape;226;g11ec636f975_0_123:notes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r>
              <a:rPr kumimoji="0" lang="en-US" sz="120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National Center for Interactive Learning at the Space Science Institute</a:t>
            </a:r>
            <a:endParaRPr kumimoji="0" sz="120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227" name="Google Shape;227;g11ec636f975_0_123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r>
              <a:rPr kumimoji="0" lang="en-US" sz="120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"Guide on the Side" Strategies for Your STEM Programs</a:t>
            </a:r>
            <a:endParaRPr kumimoji="0" sz="120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Open Sans" panose="020B0606030504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798225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Open Sans" panose="020B0606030504020204" pitchFamily="34" charset="0"/>
              </a:rPr>
              <a:t>Now I'm going to take a step back from the eclipses to share a bit about who we are at the STAR Library Education Network, or STAR Net, and what we do for libraries. Who here has heard of STAR Net?</a:t>
            </a:r>
          </a:p>
          <a:p>
            <a:endParaRPr lang="en-US">
              <a:cs typeface="Open Sans" panose="020B0606030504020204" pitchFamily="34" charset="0"/>
            </a:endParaRPr>
          </a:p>
          <a:p>
            <a:endParaRPr lang="en-US">
              <a:cs typeface="Open Sans" panose="020B0606030504020204" pitchFamily="34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89300B-8E87-8E47-A721-0589E64B838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487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11ec636f975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4" name="Google Shape;234;g11ec636f975_0_1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 Strategy 1: Create an atmosphere that is safe for exploring – and where it’s okay to fail.  Let patrons know that being wrong is the first step in learning!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Encourage patrons to use their own knowledge and experiences to help answer each other’s questions.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Show that you are not a “keeper of knowledge,” but rather that you are there to learn with your patrons. </a:t>
            </a:r>
            <a:endParaRPr/>
          </a:p>
        </p:txBody>
      </p:sp>
      <p:sp>
        <p:nvSpPr>
          <p:cNvPr id="235" name="Google Shape;235;g11ec636f975_0_1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41</a:t>
            </a:fld>
            <a:endParaRPr kumimoji="0" sz="120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236" name="Google Shape;236;g11ec636f975_0_132:notes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r>
              <a:rPr kumimoji="0" lang="en-US" sz="120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National Center for Interactive Learning at the Space Science Institute</a:t>
            </a:r>
            <a:endParaRPr kumimoji="0" sz="120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237" name="Google Shape;237;g11ec636f975_0_132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r>
              <a:rPr kumimoji="0" lang="en-US" sz="120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"Guide on the Side" Strategies for Your STEM Programs</a:t>
            </a:r>
            <a:endParaRPr kumimoji="0" sz="120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Open Sans" panose="020B0606030504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005205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11ec636f975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5" name="Google Shape;245;g11ec636f975_0_1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Try responding to challenging questions with phrases like: “I don’t know…let’s find out together!”</a:t>
            </a:r>
            <a:endParaRPr/>
          </a:p>
          <a:p>
            <a:pPr marL="457200" lvl="1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246" name="Google Shape;246;g11ec636f975_0_1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42</a:t>
            </a:fld>
            <a:endParaRPr kumimoji="0" sz="120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247" name="Google Shape;247;g11ec636f975_0_142:notes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r>
              <a:rPr kumimoji="0" lang="en-US" sz="120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National Center for Interactive Learning at the Space Science Institute</a:t>
            </a:r>
            <a:endParaRPr kumimoji="0" sz="120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248" name="Google Shape;248;g11ec636f975_0_142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r>
              <a:rPr kumimoji="0" lang="en-US" sz="120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"Guide on the Side" Strategies for Your STEM Programs</a:t>
            </a:r>
            <a:endParaRPr kumimoji="0" sz="120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Open Sans" panose="020B0606030504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41686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11ec636f975_0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4" name="Google Shape;254;g11ec636f975_0_1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When responding to patron’s answers, comment on the process of how they came to that answer, rather than on whether it is “right” or “wrong.”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Try phrases like: “That is an interesting thought! How did you come up with it?” </a:t>
            </a:r>
            <a:endParaRPr/>
          </a:p>
        </p:txBody>
      </p:sp>
      <p:sp>
        <p:nvSpPr>
          <p:cNvPr id="255" name="Google Shape;255;g11ec636f975_0_15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43</a:t>
            </a:fld>
            <a:endParaRPr kumimoji="0" sz="120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256" name="Google Shape;256;g11ec636f975_0_150:notes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r>
              <a:rPr kumimoji="0" lang="en-US" sz="120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National Center for Interactive Learning at the Space Science Institute</a:t>
            </a:r>
            <a:endParaRPr kumimoji="0" sz="120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257" name="Google Shape;257;g11ec636f975_0_150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r>
              <a:rPr kumimoji="0" lang="en-US" sz="120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"Guide on the Side" Strategies for Your STEM Programs</a:t>
            </a:r>
            <a:endParaRPr kumimoji="0" sz="120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Open Sans" panose="020B0606030504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147996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11ec636f975_0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3" name="Google Shape;263;g11ec636f975_0_15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>
                <a:solidFill>
                  <a:schemeClr val="dk1"/>
                </a:solidFill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Strategy 2 Use open-ended questions to access patron’s prior knowledge and experiences. Open-ended questions are prompt learners to reflect and lead to more than one right answer.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264" name="Google Shape;264;g11ec636f975_0_15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44</a:t>
            </a:fld>
            <a:endParaRPr kumimoji="0" sz="120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265" name="Google Shape;265;g11ec636f975_0_158:notes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r>
              <a:rPr kumimoji="0" lang="en-US" sz="120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National Center for Interactive Learning at the Space Science Institute</a:t>
            </a:r>
            <a:endParaRPr kumimoji="0" sz="120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266" name="Google Shape;266;g11ec636f975_0_158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r>
              <a:rPr kumimoji="0" lang="en-US" sz="120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"Guide on the Side" Strategies for Your STEM Programs</a:t>
            </a:r>
            <a:endParaRPr kumimoji="0" sz="120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Open Sans" panose="020B0606030504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49808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11ec636f975_0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4" name="Google Shape;274;g11ec636f975_0_16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/>
              <a:t>For example, encourage patrons to try new things with questions like: What do you notice? Can you tell me more?</a:t>
            </a:r>
          </a:p>
        </p:txBody>
      </p:sp>
      <p:sp>
        <p:nvSpPr>
          <p:cNvPr id="275" name="Google Shape;275;g11ec636f975_0_16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45</a:t>
            </a:fld>
            <a:endParaRPr kumimoji="0" sz="120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276" name="Google Shape;276;g11ec636f975_0_168:notes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r>
              <a:rPr kumimoji="0" lang="en-US" sz="120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National Center for Interactive Learning at the Space Science Institute</a:t>
            </a:r>
            <a:endParaRPr kumimoji="0" sz="120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277" name="Google Shape;277;g11ec636f975_0_168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r>
              <a:rPr kumimoji="0" lang="en-US" sz="120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"Guide on the Side" Strategies for Your STEM Programs</a:t>
            </a:r>
            <a:endParaRPr kumimoji="0" sz="120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Open Sans" panose="020B0606030504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406104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11ec636f975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4" name="Google Shape;284;g11ec636f975_0_17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ts val="1200"/>
            </a:pPr>
            <a:r>
              <a:rPr lang="en-US" sz="1200">
                <a:solidFill>
                  <a:schemeClr val="dk1"/>
                </a:solidFill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The third strategy will be demonstrated to you in a series of images over the course of 5 seconds. Please pay close attention </a:t>
            </a:r>
            <a:r>
              <a:rPr lang="en-US">
                <a:solidFill>
                  <a:schemeClr val="dk1"/>
                </a:solidFill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and then share out what you observe.</a:t>
            </a: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g11ec636f975_0_17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46</a:t>
            </a:fld>
            <a:endParaRPr kumimoji="0" sz="120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286" name="Google Shape;286;g11ec636f975_0_177:notes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r>
              <a:rPr kumimoji="0" lang="en-US" sz="120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National Center for Interactive Learning at the Space Science Institute</a:t>
            </a:r>
            <a:endParaRPr kumimoji="0" sz="120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287" name="Google Shape;287;g11ec636f975_0_177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r>
              <a:rPr kumimoji="0" lang="en-US" sz="120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"Guide on the Side" Strategies for Your STEM Programs</a:t>
            </a:r>
            <a:endParaRPr kumimoji="0" sz="120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Open Sans" panose="020B0606030504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9558419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11ec636f975_0_18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g11ec636f975_0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397399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11ec636f975_0_18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g11ec636f975_0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6352711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11ec636f975_0_18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g11ec636f975_0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0315101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11ec636f975_0_18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g11ec636f975_0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276583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Open Sans" panose="020B0606030504020204" pitchFamily="34" charset="0"/>
              </a:rPr>
              <a:t>A short walkthrough the STEM Activity Clearinghouse resource.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89300B-8E87-8E47-A721-0589E64B838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38985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11ec636f975_0_18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g11ec636f975_0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023131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11ec636f975_0_18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g11ec636f975_0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2619662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11ec636f975_0_18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g11ec636f975_0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4060898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11ec636f975_0_18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g11ec636f975_0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5246858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11ec636f975_0_2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8" name="Google Shape;328;g11ec636f975_0_2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chemeClr val="lt1"/>
              </a:buClr>
              <a:buSzPts val="1200"/>
            </a:pPr>
            <a:endParaRPr lang="en-US" sz="1200">
              <a:solidFill>
                <a:schemeClr val="lt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>
                <a:cs typeface="Open Sans" panose="020B0606030504020204" pitchFamily="34" charset="0"/>
              </a:rPr>
              <a:t>What did you notice over the course of those images?</a:t>
            </a:r>
            <a:endParaRPr lang="en-US"/>
          </a:p>
        </p:txBody>
      </p:sp>
      <p:sp>
        <p:nvSpPr>
          <p:cNvPr id="329" name="Google Shape;329;g11ec636f975_0_2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56</a:t>
            </a:fld>
            <a:endParaRPr kumimoji="0" sz="120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630208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11ec636f975_0_2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9" name="Google Shape;339;g11ec636f975_0_2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The third strategy is to provide a “wait time” of approximately 5 seconds after asking a question. </a:t>
            </a:r>
            <a:r>
              <a:rPr lang="en-US" sz="1800">
                <a:solidFill>
                  <a:srgbClr val="FF0000"/>
                </a:solidFill>
                <a:ea typeface="Open Sans" panose="020B0606030504020204" pitchFamily="34" charset="0"/>
                <a:cs typeface="Open Sans" panose="020B0606030504020204" pitchFamily="34" charset="0"/>
                <a:sym typeface="Times New Roman"/>
              </a:rPr>
              <a:t>Try responding first to someone who took a little longer to form his or her thoughts – after all, we need deep thinkers to help us tackle the challenges of the future! </a:t>
            </a:r>
            <a:r>
              <a:rPr lang="en-US" sz="1800"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A wait time of 5 seconds gives time for learners to think about and articulate their ideas.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ea typeface="Open Sans" panose="020B0606030504020204" pitchFamily="34" charset="0"/>
              <a:cs typeface="Open Sans" panose="020B0606030504020204" pitchFamily="34" charset="0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g11ec636f975_0_2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57</a:t>
            </a:fld>
            <a:endParaRPr kumimoji="0" sz="120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341" name="Google Shape;341;g11ec636f975_0_226:notes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r>
              <a:rPr kumimoji="0" lang="en-US" sz="120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National Center for Interactive Learning at the Space Science Institute</a:t>
            </a:r>
            <a:endParaRPr kumimoji="0" sz="120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342" name="Google Shape;342;g11ec636f975_0_226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r>
              <a:rPr kumimoji="0" lang="en-US" sz="120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"Guide on the Side" Strategies for Your STEM Programs</a:t>
            </a:r>
            <a:endParaRPr kumimoji="0" sz="120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Open Sans" panose="020B0606030504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2771072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11ec636f975_0_2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9" name="Google Shape;359;g11ec636f975_0_2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>
                <a:solidFill>
                  <a:schemeClr val="dk1"/>
                </a:solidFill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Strategy 4: Turn and Talk </a:t>
            </a:r>
            <a:endParaRPr/>
          </a:p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While using a wait time can give more learners a chance to participate, this next strategy ensures participation from everyone in your program. You can make sure everyone is being heard - and manage any individuals who might be dominating the whole conversation – by setting up smaller groups for discussion.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>
              <a:solidFill>
                <a:schemeClr val="dk1"/>
              </a:solidFill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360" name="Google Shape;360;g11ec636f975_0_24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Open Sans" panose="020B0606030504020204" pitchFamily="34" charset="0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58</a:t>
            </a:fld>
            <a:endParaRPr kumimoji="0" sz="140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361" name="Google Shape;361;g11ec636f975_0_244:notes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20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Open Sans" panose="020B0606030504020204" pitchFamily="34" charset="0"/>
                <a:sym typeface="Calibri"/>
              </a:rPr>
              <a:t>National Center for Interactive Learning at the Space Science Institute</a:t>
            </a:r>
            <a:endParaRPr kumimoji="0" sz="120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362" name="Google Shape;362;g11ec636f975_0_244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20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Open Sans" panose="020B0606030504020204" pitchFamily="34" charset="0"/>
                <a:sym typeface="Calibri"/>
              </a:rPr>
              <a:t>"Guide on the Side" Strategies for Your STEM Programs</a:t>
            </a:r>
            <a:endParaRPr kumimoji="0" sz="120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Open Sans" panose="020B0606030504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9952247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11ec636f975_0_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0" name="Google Shape;370;g11ec636f975_0_25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Pose your question, then invite participants to “ please turn and tell your family member or friend your ideas.”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g11ec636f975_0_2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Open Sans" panose="020B0606030504020204" pitchFamily="34" charset="0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59</a:t>
            </a:fld>
            <a:endParaRPr kumimoji="0" sz="140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372" name="Google Shape;372;g11ec636f975_0_254:notes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20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Open Sans" panose="020B0606030504020204" pitchFamily="34" charset="0"/>
                <a:sym typeface="Calibri"/>
              </a:rPr>
              <a:t>National Center for Interactive Learning at the Space Science Institute</a:t>
            </a:r>
            <a:endParaRPr kumimoji="0" sz="120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373" name="Google Shape;373;g11ec636f975_0_254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20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Open Sans" panose="020B0606030504020204" pitchFamily="34" charset="0"/>
                <a:sym typeface="Calibri"/>
              </a:rPr>
              <a:t>"Guide on the Side" Strategies for Your STEM Programs</a:t>
            </a:r>
            <a:endParaRPr kumimoji="0" sz="120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Open Sans" panose="020B0606030504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1348410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11ec636f975_0_2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0" name="Google Shape;380;g11ec636f975_0_26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/>
              <a:t>Give patrons space and time to try things for themselves with prompts like: "help each other figure this out. Take your time. I will come back in a few minutes to see how you're doing.</a:t>
            </a:r>
          </a:p>
        </p:txBody>
      </p:sp>
      <p:sp>
        <p:nvSpPr>
          <p:cNvPr id="381" name="Google Shape;381;g11ec636f975_0_26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Open Sans" panose="020B0606030504020204" pitchFamily="34" charset="0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60</a:t>
            </a:fld>
            <a:endParaRPr kumimoji="0" sz="140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382" name="Google Shape;382;g11ec636f975_0_263:notes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20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Open Sans" panose="020B0606030504020204" pitchFamily="34" charset="0"/>
                <a:sym typeface="Calibri"/>
              </a:rPr>
              <a:t>National Center for Interactive Learning at the Space Science Institute</a:t>
            </a:r>
            <a:endParaRPr kumimoji="0" sz="120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383" name="Google Shape;383;g11ec636f975_0_263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20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Open Sans" panose="020B0606030504020204" pitchFamily="34" charset="0"/>
                <a:sym typeface="Calibri"/>
              </a:rPr>
              <a:t>"Guide on the Side" Strategies for Your STEM Programs</a:t>
            </a:r>
            <a:endParaRPr kumimoji="0" sz="120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Open Sans" panose="020B0606030504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806976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z="1200" kern="1200">
                <a:solidFill>
                  <a:schemeClr val="tx1"/>
                </a:solidFill>
                <a:effectLst/>
                <a:ea typeface="+mn-ea"/>
                <a:cs typeface="+mn-cs"/>
              </a:rPr>
              <a:t>Strategy </a:t>
            </a:r>
            <a:r>
              <a:rPr lang="en-US"/>
              <a:t>5</a:t>
            </a:r>
            <a:r>
              <a:rPr lang="en-US" sz="1200" kern="1200">
                <a:solidFill>
                  <a:schemeClr val="tx1"/>
                </a:solidFill>
                <a:effectLst/>
                <a:ea typeface="+mn-ea"/>
                <a:cs typeface="+mn-cs"/>
              </a:rPr>
              <a:t>: </a:t>
            </a:r>
            <a:r>
              <a:rPr lang="en-US"/>
              <a:t>Hands-on activities! Design</a:t>
            </a:r>
            <a:r>
              <a:rPr lang="en-US" sz="1200" kern="1200">
                <a:solidFill>
                  <a:schemeClr val="tx1"/>
                </a:solidFill>
                <a:effectLst/>
                <a:ea typeface="+mn-ea"/>
                <a:cs typeface="+mn-cs"/>
              </a:rPr>
              <a:t> programs that are centered around fun, interactive STEM learning experiences. Choose activities that allow patrons to interact and engage with unfamiliar concepts, ideas, and physical objects or tools.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AFAAE7-C702-4021-9676-9D1E66D7088F}" type="slidenum">
              <a:rPr kumimoji="0" lang="en-US" sz="120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AA377-6E6B-4A13-A5AF-6BA30D4EA5E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National Center for Interactive Learning at the Space Science Institute</a:t>
            </a:r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98A40489-0437-4AF4-8410-8AC37581BB75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"Guide on the Side" Strategies for Your STEM Programs</a:t>
            </a:r>
          </a:p>
        </p:txBody>
      </p:sp>
    </p:spTree>
    <p:extLst>
      <p:ext uri="{BB962C8B-B14F-4D97-AF65-F5344CB8AC3E}">
        <p14:creationId xmlns:p14="http://schemas.microsoft.com/office/powerpoint/2010/main" val="14189754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>
                <a:solidFill>
                  <a:srgbClr val="000000"/>
                </a:solidFill>
                <a:effectLst/>
              </a:rPr>
              <a:t>There are 38 collections featuring over 500 interactive STEM activities for pre K through adult library programs. On the Clearinghouse’s homepage, you will find eight featured collections.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92A03A-FFBA-449C-8FAB-04A98CF31F26}" type="slidenum">
              <a:rPr kumimoji="0" lang="en-US" sz="120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086441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Open Sans" panose="020B0606030504020204" pitchFamily="34" charset="0"/>
              </a:rPr>
              <a:t>Free eclipse glasses – application must be completed in one sitting; must upload (on library letterhead) a brief letter from your director or other similar responsible party attesting that you intend to </a:t>
            </a:r>
            <a:r>
              <a:rPr lang="en-US" err="1">
                <a:cs typeface="Open Sans" panose="020B0606030504020204" pitchFamily="34" charset="0"/>
              </a:rPr>
              <a:t>utlize</a:t>
            </a:r>
            <a:r>
              <a:rPr lang="en-US">
                <a:cs typeface="Open Sans" panose="020B0606030504020204" pitchFamily="34" charset="0"/>
              </a:rPr>
              <a:t> these glasses for educational programs, will not sell the glasses you receive, agree to complete a post event survey, and commitment to participate in relevant trainings; you have the option to receive 2,000, 1000, or 500 pairs of </a:t>
            </a:r>
            <a:r>
              <a:rPr lang="en-US" err="1">
                <a:cs typeface="Open Sans" panose="020B0606030504020204" pitchFamily="34" charset="0"/>
              </a:rPr>
              <a:t>evlipse</a:t>
            </a:r>
            <a:r>
              <a:rPr lang="en-US">
                <a:cs typeface="Open Sans" panose="020B0606030504020204" pitchFamily="34" charset="0"/>
              </a:rPr>
              <a:t> glasses.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59446F-4539-4E7B-8272-CFAC246153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39229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8 featured collections may rotate throughout the year to reflect seasonal events or to showcase activities for specific STAR Net projects, such as the Solar Eclipse Activities for Libraries (SEAL) collection</a:t>
            </a:r>
          </a:p>
          <a:p>
            <a:endParaRPr lang="en-US">
              <a:cs typeface="Open Sans" panose="020B0606030504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59446F-4539-4E7B-8272-CFAC246153F7}" type="slidenum">
              <a:rPr kumimoji="0" lang="en-US" sz="120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77428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>
                <a:solidFill>
                  <a:srgbClr val="000000"/>
                </a:solidFill>
                <a:cs typeface="Open Sans" panose="020B0606030504020204" pitchFamily="34" charset="0"/>
              </a:rPr>
              <a:t>To help navigate the site. Click</a:t>
            </a:r>
            <a:r>
              <a:rPr lang="en-US" sz="1800">
                <a:solidFill>
                  <a:srgbClr val="000000"/>
                </a:solidFill>
                <a:effectLst/>
                <a:cs typeface="Open Sans" panose="020B0606030504020204" pitchFamily="34" charset="0"/>
              </a:rPr>
              <a:t> on the “Browse and Filter All Activities” button on the home page </a:t>
            </a:r>
            <a:endParaRPr lang="en-US">
              <a:cs typeface="Open Sans" panose="020B0606030504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92A03A-FFBA-449C-8FAB-04A98CF31F26}" type="slidenum">
              <a:rPr kumimoji="0" lang="en-US" sz="120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45370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>
                <a:solidFill>
                  <a:srgbClr val="000000"/>
                </a:solidFill>
                <a:effectLst/>
                <a:cs typeface="Open Sans" panose="020B0606030504020204" pitchFamily="34" charset="0"/>
              </a:rPr>
              <a:t>and look for the Sort toolbar on the left-hand side</a:t>
            </a:r>
            <a:endParaRPr lang="en-US">
              <a:cs typeface="Open Sans" panose="020B0606030504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92A03A-FFBA-449C-8FAB-04A98CF31F26}" type="slidenum">
              <a:rPr kumimoji="0" lang="en-US" sz="120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46348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>
                <a:solidFill>
                  <a:srgbClr val="000000"/>
                </a:solidFill>
                <a:effectLst/>
                <a:cs typeface="Open Sans" panose="020B0606030504020204" pitchFamily="34" charset="0"/>
              </a:rPr>
              <a:t>to begin searching.</a:t>
            </a:r>
            <a:endParaRPr lang="en-US">
              <a:cs typeface="Open Sans" panose="020B0606030504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92A03A-FFBA-449C-8FAB-04A98CF31F26}" type="slidenum">
              <a:rPr kumimoji="0" lang="en-US" sz="120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90572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  <a:effectLst/>
              </a:rPr>
              <a:t>For example, I need an activity for Tweens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92A03A-FFBA-449C-8FAB-04A98CF31F26}" type="slidenum">
              <a:rPr kumimoji="0" lang="en-US" sz="120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0066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57C3F-0FB2-4B2E-BA6A-FEEEFF1AF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7400" y="685801"/>
            <a:ext cx="8115300" cy="3046228"/>
          </a:xfrm>
        </p:spPr>
        <p:txBody>
          <a:bodyPr anchor="b">
            <a:normAutofit/>
          </a:bodyPr>
          <a:lstStyle>
            <a:lvl1pPr algn="ctr">
              <a:defRPr sz="3600" cap="all" spc="3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583AE9-1CC1-4572-A6E5-E97F80E47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7400" y="4114800"/>
            <a:ext cx="8115300" cy="2057400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04DE7C-68AB-403D-B9D8-7398C292C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EA57E-7C1A-457B-A4CD-5DCEB057B502}" type="datetime1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03E50-6613-4D86-AA22-43B14E72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69AB5-A56D-471F-9236-EFA981E2E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795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2744C-12E6-455B-B646-2EA92DE0E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D71C4D-C062-4EEE-9A9A-31ADCC5C87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4DC97-C26E-407A-9E29-68C52D547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89749-A4CD-447F-8298-2B7988C91CEA}" type="datetime1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2E9353-B771-47FF-975E-72337414E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5A858-B8B2-4364-A7D0-B2E8FAE0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8640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A6BABE-D80C-4F54-A03C-E1F9EBCA83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285191-EF5B-48BE-AB5D-B7BA4C3D09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A387A-1231-4FE3-8574-D4331A343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44D3-C0BA-4587-A56C-581AB9F841BE}" type="datetime1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21559-4901-4AD3-ABE7-DF023545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F6C18E-B751-4E7B-9CD8-1BF44DAB8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692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1FA91-3917-45ED-B267-581631FD2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461268-3B49-4784-96DF-6FC75A0B46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D44A5B-07AB-480C-AE88-A2C5CD2CD6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D2932A-486E-4868-9FE5-9AB9A5AD13AE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34463B-3EB1-4542-9A3F-06F4FCEC4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CEEF4E-B3FB-4442-9C99-D33297F14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5BE25-87AB-457F-B0A4-BFA5DCFFE7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4280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27B4B-1A0F-461D-AC9B-17236A2DA4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A58FF9-E286-4C0C-A0BD-EC1ACCD7B7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74F958-916A-43A3-94A2-43C14D49AD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C5C79C-22B0-4FE4-BC1B-34E5E0B231E6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0724D1-13CD-41A3-B1EB-E19F81060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9924EB-DE7C-41E5-B902-959CC00AB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3CA362-DAD3-4EEF-844E-DF990237C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9252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285" y="0"/>
            <a:ext cx="12192000" cy="5572125"/>
          </a:xfrm>
          <a:custGeom>
            <a:avLst/>
            <a:gdLst/>
            <a:ahLst/>
            <a:cxnLst/>
            <a:rect l="l" t="t" r="r" b="b"/>
            <a:pathLst>
              <a:path w="16256000" h="7429500">
                <a:moveTo>
                  <a:pt x="16255619" y="0"/>
                </a:moveTo>
                <a:lnTo>
                  <a:pt x="0" y="0"/>
                </a:lnTo>
                <a:lnTo>
                  <a:pt x="0" y="7429500"/>
                </a:lnTo>
                <a:lnTo>
                  <a:pt x="16255619" y="7429500"/>
                </a:lnTo>
                <a:lnTo>
                  <a:pt x="1625561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6" y="0"/>
            <a:ext cx="10324814" cy="5572125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00625"/>
            <a:ext cx="12192000" cy="1857375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6506" y="337670"/>
            <a:ext cx="1662579" cy="166257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11737" y="2089879"/>
            <a:ext cx="2633186" cy="45196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50" b="1" i="0">
                <a:solidFill>
                  <a:schemeClr val="tx1"/>
                </a:solidFill>
                <a:latin typeface="Decoy" panose="02080003040304020404" pitchFamily="18" charset="77"/>
                <a:cs typeface="Decoy" panose="02080003040304020404" pitchFamily="18" charset="77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chemeClr val="bg1"/>
                </a:solidFill>
                <a:latin typeface="OpenSans-SemiBold"/>
                <a:cs typeface="OpenSans-SemiBold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11/30/2023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69306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28145" y="905040"/>
            <a:ext cx="7593330" cy="438582"/>
          </a:xfrm>
        </p:spPr>
        <p:txBody>
          <a:bodyPr lIns="0" tIns="0" rIns="0" bIns="0"/>
          <a:lstStyle>
            <a:lvl1pPr>
              <a:defRPr sz="2850" b="1" i="0">
                <a:solidFill>
                  <a:schemeClr val="tx1"/>
                </a:solidFill>
                <a:latin typeface="Decoy" panose="02080003040304020404" pitchFamily="18" charset="77"/>
                <a:cs typeface="Decoy" panose="02080003040304020404" pitchFamily="18" charset="77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09122" y="2179320"/>
            <a:ext cx="11555254" cy="276999"/>
          </a:xfrm>
        </p:spPr>
        <p:txBody>
          <a:bodyPr lIns="0" tIns="0" rIns="0" bIns="0"/>
          <a:lstStyle>
            <a:lvl1pPr>
              <a:defRPr sz="1800" b="1" i="0">
                <a:solidFill>
                  <a:schemeClr val="bg1"/>
                </a:solidFill>
                <a:latin typeface="OpenSans-SemiBold"/>
                <a:cs typeface="OpenSans-SemiBold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11/30/2023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20842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11/30/2023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89282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FD177CC8-001B-43AD-8769-8F49681EBED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11273115" cy="6858000"/>
          </a:xfrm>
          <a:custGeom>
            <a:avLst/>
            <a:gdLst>
              <a:gd name="connsiteX0" fmla="*/ 3348090 w 11273115"/>
              <a:gd name="connsiteY0" fmla="*/ 0 h 6858000"/>
              <a:gd name="connsiteX1" fmla="*/ 3350669 w 11273115"/>
              <a:gd name="connsiteY1" fmla="*/ 66 h 6858000"/>
              <a:gd name="connsiteX2" fmla="*/ 3350669 w 11273115"/>
              <a:gd name="connsiteY2" fmla="*/ 0 h 6858000"/>
              <a:gd name="connsiteX3" fmla="*/ 11272195 w 11273115"/>
              <a:gd name="connsiteY3" fmla="*/ 0 h 6858000"/>
              <a:gd name="connsiteX4" fmla="*/ 11272195 w 11273115"/>
              <a:gd name="connsiteY4" fmla="*/ 2961216 h 6858000"/>
              <a:gd name="connsiteX5" fmla="*/ 11271695 w 11273115"/>
              <a:gd name="connsiteY5" fmla="*/ 2961216 h 6858000"/>
              <a:gd name="connsiteX6" fmla="*/ 11273115 w 11273115"/>
              <a:gd name="connsiteY6" fmla="*/ 3017366 h 6858000"/>
              <a:gd name="connsiteX7" fmla="*/ 7818094 w 11273115"/>
              <a:gd name="connsiteY7" fmla="*/ 6846005 h 6858000"/>
              <a:gd name="connsiteX8" fmla="*/ 7660345 w 11273115"/>
              <a:gd name="connsiteY8" fmla="*/ 6858000 h 6858000"/>
              <a:gd name="connsiteX9" fmla="*/ 0 w 11273115"/>
              <a:gd name="connsiteY9" fmla="*/ 6858000 h 6858000"/>
              <a:gd name="connsiteX10" fmla="*/ 0 w 11273115"/>
              <a:gd name="connsiteY10" fmla="*/ 3105006 h 6858000"/>
              <a:gd name="connsiteX11" fmla="*/ 1984 w 11273115"/>
              <a:gd name="connsiteY11" fmla="*/ 3078405 h 6858000"/>
              <a:gd name="connsiteX12" fmla="*/ 3348090 w 11273115"/>
              <a:gd name="connsiteY12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273115" h="6858000">
                <a:moveTo>
                  <a:pt x="3348090" y="0"/>
                </a:moveTo>
                <a:lnTo>
                  <a:pt x="3350669" y="66"/>
                </a:lnTo>
                <a:lnTo>
                  <a:pt x="3350669" y="0"/>
                </a:lnTo>
                <a:lnTo>
                  <a:pt x="11272195" y="0"/>
                </a:lnTo>
                <a:lnTo>
                  <a:pt x="11272195" y="2961216"/>
                </a:lnTo>
                <a:lnTo>
                  <a:pt x="11271695" y="2961216"/>
                </a:lnTo>
                <a:lnTo>
                  <a:pt x="11273115" y="3017366"/>
                </a:lnTo>
                <a:cubicBezTo>
                  <a:pt x="11273115" y="5009996"/>
                  <a:pt x="9758729" y="6648923"/>
                  <a:pt x="7818094" y="6846005"/>
                </a:cubicBezTo>
                <a:lnTo>
                  <a:pt x="7660345" y="6858000"/>
                </a:lnTo>
                <a:lnTo>
                  <a:pt x="0" y="6858000"/>
                </a:lnTo>
                <a:lnTo>
                  <a:pt x="0" y="3105006"/>
                </a:lnTo>
                <a:lnTo>
                  <a:pt x="1984" y="3078405"/>
                </a:lnTo>
                <a:cubicBezTo>
                  <a:pt x="174228" y="1349311"/>
                  <a:pt x="1606596" y="0"/>
                  <a:pt x="3348090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D724945-48CE-43AA-A2D7-D18FC7CB73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" y="0"/>
            <a:ext cx="3352193" cy="3125440"/>
          </a:xfrm>
          <a:custGeom>
            <a:avLst/>
            <a:gdLst>
              <a:gd name="connsiteX0" fmla="*/ 0 w 3352193"/>
              <a:gd name="connsiteY0" fmla="*/ 3125374 h 3125440"/>
              <a:gd name="connsiteX1" fmla="*/ 2579 w 3352193"/>
              <a:gd name="connsiteY1" fmla="*/ 3125440 h 3125440"/>
              <a:gd name="connsiteX2" fmla="*/ 0 w 3352193"/>
              <a:gd name="connsiteY2" fmla="*/ 3125440 h 3125440"/>
              <a:gd name="connsiteX3" fmla="*/ 3352193 w 3352193"/>
              <a:gd name="connsiteY3" fmla="*/ 0 h 3125440"/>
              <a:gd name="connsiteX4" fmla="*/ 3352193 w 3352193"/>
              <a:gd name="connsiteY4" fmla="*/ 3125440 h 3125440"/>
              <a:gd name="connsiteX5" fmla="*/ 2579 w 3352193"/>
              <a:gd name="connsiteY5" fmla="*/ 3125440 h 3125440"/>
              <a:gd name="connsiteX6" fmla="*/ 3348685 w 3352193"/>
              <a:gd name="connsiteY6" fmla="*/ 47035 h 312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2193" h="3125440">
                <a:moveTo>
                  <a:pt x="0" y="3125374"/>
                </a:moveTo>
                <a:lnTo>
                  <a:pt x="2579" y="3125440"/>
                </a:lnTo>
                <a:lnTo>
                  <a:pt x="0" y="3125440"/>
                </a:lnTo>
                <a:close/>
                <a:moveTo>
                  <a:pt x="3352193" y="0"/>
                </a:moveTo>
                <a:lnTo>
                  <a:pt x="3352193" y="3125440"/>
                </a:lnTo>
                <a:lnTo>
                  <a:pt x="2579" y="3125440"/>
                </a:lnTo>
                <a:cubicBezTo>
                  <a:pt x="1744073" y="3125440"/>
                  <a:pt x="3176441" y="1776129"/>
                  <a:pt x="3348685" y="47035"/>
                </a:cubicBezTo>
                <a:close/>
              </a:path>
            </a:pathLst>
          </a:custGeom>
          <a:solidFill>
            <a:schemeClr val="accent2">
              <a:lumMod val="7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 b="0" i="0">
              <a:latin typeface="Open Sans" panose="020B0606030504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F4C4F21-0086-44BC-AE2C-731756B16D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522" y="4330696"/>
            <a:ext cx="11582479" cy="2527304"/>
          </a:xfrm>
          <a:custGeom>
            <a:avLst/>
            <a:gdLst>
              <a:gd name="connsiteX0" fmla="*/ 326075 w 8600365"/>
              <a:gd name="connsiteY0" fmla="*/ 0 h 1224926"/>
              <a:gd name="connsiteX1" fmla="*/ 8274290 w 8600365"/>
              <a:gd name="connsiteY1" fmla="*/ 0 h 1224926"/>
              <a:gd name="connsiteX2" fmla="*/ 8600365 w 8600365"/>
              <a:gd name="connsiteY2" fmla="*/ 326075 h 1224926"/>
              <a:gd name="connsiteX3" fmla="*/ 8600365 w 8600365"/>
              <a:gd name="connsiteY3" fmla="*/ 1224926 h 1224926"/>
              <a:gd name="connsiteX4" fmla="*/ 8600365 w 8600365"/>
              <a:gd name="connsiteY4" fmla="*/ 1224926 h 1224926"/>
              <a:gd name="connsiteX5" fmla="*/ 0 w 8600365"/>
              <a:gd name="connsiteY5" fmla="*/ 1224926 h 1224926"/>
              <a:gd name="connsiteX6" fmla="*/ 0 w 8600365"/>
              <a:gd name="connsiteY6" fmla="*/ 1224926 h 1224926"/>
              <a:gd name="connsiteX7" fmla="*/ 0 w 8600365"/>
              <a:gd name="connsiteY7" fmla="*/ 326075 h 1224926"/>
              <a:gd name="connsiteX8" fmla="*/ 326075 w 8600365"/>
              <a:gd name="connsiteY8" fmla="*/ 0 h 1224926"/>
              <a:gd name="connsiteX0" fmla="*/ 326075 w 8687289"/>
              <a:gd name="connsiteY0" fmla="*/ 0 h 1224926"/>
              <a:gd name="connsiteX1" fmla="*/ 8609570 w 8687289"/>
              <a:gd name="connsiteY1" fmla="*/ 0 h 1224926"/>
              <a:gd name="connsiteX2" fmla="*/ 8600365 w 8687289"/>
              <a:gd name="connsiteY2" fmla="*/ 326075 h 1224926"/>
              <a:gd name="connsiteX3" fmla="*/ 8600365 w 8687289"/>
              <a:gd name="connsiteY3" fmla="*/ 1224926 h 1224926"/>
              <a:gd name="connsiteX4" fmla="*/ 8600365 w 8687289"/>
              <a:gd name="connsiteY4" fmla="*/ 1224926 h 1224926"/>
              <a:gd name="connsiteX5" fmla="*/ 0 w 8687289"/>
              <a:gd name="connsiteY5" fmla="*/ 1224926 h 1224926"/>
              <a:gd name="connsiteX6" fmla="*/ 0 w 8687289"/>
              <a:gd name="connsiteY6" fmla="*/ 1224926 h 1224926"/>
              <a:gd name="connsiteX7" fmla="*/ 0 w 8687289"/>
              <a:gd name="connsiteY7" fmla="*/ 326075 h 1224926"/>
              <a:gd name="connsiteX8" fmla="*/ 326075 w 8687289"/>
              <a:gd name="connsiteY8" fmla="*/ 0 h 1224926"/>
              <a:gd name="connsiteX0" fmla="*/ 326075 w 8635417"/>
              <a:gd name="connsiteY0" fmla="*/ 0 h 1224926"/>
              <a:gd name="connsiteX1" fmla="*/ 8533370 w 8635417"/>
              <a:gd name="connsiteY1" fmla="*/ 0 h 1224926"/>
              <a:gd name="connsiteX2" fmla="*/ 8600365 w 8635417"/>
              <a:gd name="connsiteY2" fmla="*/ 326075 h 1224926"/>
              <a:gd name="connsiteX3" fmla="*/ 8600365 w 8635417"/>
              <a:gd name="connsiteY3" fmla="*/ 1224926 h 1224926"/>
              <a:gd name="connsiteX4" fmla="*/ 8600365 w 8635417"/>
              <a:gd name="connsiteY4" fmla="*/ 1224926 h 1224926"/>
              <a:gd name="connsiteX5" fmla="*/ 0 w 8635417"/>
              <a:gd name="connsiteY5" fmla="*/ 1224926 h 1224926"/>
              <a:gd name="connsiteX6" fmla="*/ 0 w 8635417"/>
              <a:gd name="connsiteY6" fmla="*/ 1224926 h 1224926"/>
              <a:gd name="connsiteX7" fmla="*/ 0 w 8635417"/>
              <a:gd name="connsiteY7" fmla="*/ 326075 h 1224926"/>
              <a:gd name="connsiteX8" fmla="*/ 326075 w 8635417"/>
              <a:gd name="connsiteY8" fmla="*/ 0 h 1224926"/>
              <a:gd name="connsiteX0" fmla="*/ 326075 w 8626903"/>
              <a:gd name="connsiteY0" fmla="*/ 0 h 1224926"/>
              <a:gd name="connsiteX1" fmla="*/ 8518130 w 8626903"/>
              <a:gd name="connsiteY1" fmla="*/ 0 h 1224926"/>
              <a:gd name="connsiteX2" fmla="*/ 8600365 w 8626903"/>
              <a:gd name="connsiteY2" fmla="*/ 326075 h 1224926"/>
              <a:gd name="connsiteX3" fmla="*/ 8600365 w 8626903"/>
              <a:gd name="connsiteY3" fmla="*/ 1224926 h 1224926"/>
              <a:gd name="connsiteX4" fmla="*/ 8600365 w 8626903"/>
              <a:gd name="connsiteY4" fmla="*/ 1224926 h 1224926"/>
              <a:gd name="connsiteX5" fmla="*/ 0 w 8626903"/>
              <a:gd name="connsiteY5" fmla="*/ 1224926 h 1224926"/>
              <a:gd name="connsiteX6" fmla="*/ 0 w 8626903"/>
              <a:gd name="connsiteY6" fmla="*/ 1224926 h 1224926"/>
              <a:gd name="connsiteX7" fmla="*/ 0 w 8626903"/>
              <a:gd name="connsiteY7" fmla="*/ 326075 h 1224926"/>
              <a:gd name="connsiteX8" fmla="*/ 326075 w 8626903"/>
              <a:gd name="connsiteY8" fmla="*/ 0 h 1224926"/>
              <a:gd name="connsiteX0" fmla="*/ 326075 w 8600365"/>
              <a:gd name="connsiteY0" fmla="*/ 0 h 1224926"/>
              <a:gd name="connsiteX1" fmla="*/ 8518130 w 8600365"/>
              <a:gd name="connsiteY1" fmla="*/ 0 h 1224926"/>
              <a:gd name="connsiteX2" fmla="*/ 8600365 w 8600365"/>
              <a:gd name="connsiteY2" fmla="*/ 326075 h 1224926"/>
              <a:gd name="connsiteX3" fmla="*/ 8600365 w 8600365"/>
              <a:gd name="connsiteY3" fmla="*/ 1224926 h 1224926"/>
              <a:gd name="connsiteX4" fmla="*/ 8600365 w 8600365"/>
              <a:gd name="connsiteY4" fmla="*/ 1224926 h 1224926"/>
              <a:gd name="connsiteX5" fmla="*/ 0 w 8600365"/>
              <a:gd name="connsiteY5" fmla="*/ 1224926 h 1224926"/>
              <a:gd name="connsiteX6" fmla="*/ 0 w 8600365"/>
              <a:gd name="connsiteY6" fmla="*/ 1224926 h 1224926"/>
              <a:gd name="connsiteX7" fmla="*/ 0 w 8600365"/>
              <a:gd name="connsiteY7" fmla="*/ 326075 h 1224926"/>
              <a:gd name="connsiteX8" fmla="*/ 326075 w 8600365"/>
              <a:gd name="connsiteY8" fmla="*/ 0 h 1224926"/>
              <a:gd name="connsiteX0" fmla="*/ 326075 w 8600365"/>
              <a:gd name="connsiteY0" fmla="*/ 0 h 1224926"/>
              <a:gd name="connsiteX1" fmla="*/ 8518130 w 8600365"/>
              <a:gd name="connsiteY1" fmla="*/ 0 h 1224926"/>
              <a:gd name="connsiteX2" fmla="*/ 8600365 w 8600365"/>
              <a:gd name="connsiteY2" fmla="*/ 764225 h 1224926"/>
              <a:gd name="connsiteX3" fmla="*/ 8600365 w 8600365"/>
              <a:gd name="connsiteY3" fmla="*/ 1224926 h 1224926"/>
              <a:gd name="connsiteX4" fmla="*/ 8600365 w 8600365"/>
              <a:gd name="connsiteY4" fmla="*/ 1224926 h 1224926"/>
              <a:gd name="connsiteX5" fmla="*/ 0 w 8600365"/>
              <a:gd name="connsiteY5" fmla="*/ 1224926 h 1224926"/>
              <a:gd name="connsiteX6" fmla="*/ 0 w 8600365"/>
              <a:gd name="connsiteY6" fmla="*/ 1224926 h 1224926"/>
              <a:gd name="connsiteX7" fmla="*/ 0 w 8600365"/>
              <a:gd name="connsiteY7" fmla="*/ 326075 h 1224926"/>
              <a:gd name="connsiteX8" fmla="*/ 326075 w 8600365"/>
              <a:gd name="connsiteY8" fmla="*/ 0 h 1224926"/>
              <a:gd name="connsiteX0" fmla="*/ 326075 w 8611111"/>
              <a:gd name="connsiteY0" fmla="*/ 0 h 1224926"/>
              <a:gd name="connsiteX1" fmla="*/ 8603855 w 8611111"/>
              <a:gd name="connsiteY1" fmla="*/ 0 h 1224926"/>
              <a:gd name="connsiteX2" fmla="*/ 8600365 w 8611111"/>
              <a:gd name="connsiteY2" fmla="*/ 764225 h 1224926"/>
              <a:gd name="connsiteX3" fmla="*/ 8600365 w 8611111"/>
              <a:gd name="connsiteY3" fmla="*/ 1224926 h 1224926"/>
              <a:gd name="connsiteX4" fmla="*/ 8600365 w 8611111"/>
              <a:gd name="connsiteY4" fmla="*/ 1224926 h 1224926"/>
              <a:gd name="connsiteX5" fmla="*/ 0 w 8611111"/>
              <a:gd name="connsiteY5" fmla="*/ 1224926 h 1224926"/>
              <a:gd name="connsiteX6" fmla="*/ 0 w 8611111"/>
              <a:gd name="connsiteY6" fmla="*/ 1224926 h 1224926"/>
              <a:gd name="connsiteX7" fmla="*/ 0 w 8611111"/>
              <a:gd name="connsiteY7" fmla="*/ 326075 h 1224926"/>
              <a:gd name="connsiteX8" fmla="*/ 326075 w 8611111"/>
              <a:gd name="connsiteY8" fmla="*/ 0 h 1224926"/>
              <a:gd name="connsiteX0" fmla="*/ 326075 w 8611111"/>
              <a:gd name="connsiteY0" fmla="*/ 0 h 1224926"/>
              <a:gd name="connsiteX1" fmla="*/ 8603855 w 8611111"/>
              <a:gd name="connsiteY1" fmla="*/ 0 h 1224926"/>
              <a:gd name="connsiteX2" fmla="*/ 8600365 w 8611111"/>
              <a:gd name="connsiteY2" fmla="*/ 764225 h 1224926"/>
              <a:gd name="connsiteX3" fmla="*/ 8600365 w 8611111"/>
              <a:gd name="connsiteY3" fmla="*/ 1224926 h 1224926"/>
              <a:gd name="connsiteX4" fmla="*/ 8600365 w 8611111"/>
              <a:gd name="connsiteY4" fmla="*/ 1224926 h 1224926"/>
              <a:gd name="connsiteX5" fmla="*/ 0 w 8611111"/>
              <a:gd name="connsiteY5" fmla="*/ 1224926 h 1224926"/>
              <a:gd name="connsiteX6" fmla="*/ 0 w 8611111"/>
              <a:gd name="connsiteY6" fmla="*/ 1224926 h 1224926"/>
              <a:gd name="connsiteX7" fmla="*/ 0 w 8611111"/>
              <a:gd name="connsiteY7" fmla="*/ 326075 h 1224926"/>
              <a:gd name="connsiteX8" fmla="*/ 326075 w 8611111"/>
              <a:gd name="connsiteY8" fmla="*/ 0 h 1224926"/>
              <a:gd name="connsiteX0" fmla="*/ 326075 w 8606958"/>
              <a:gd name="connsiteY0" fmla="*/ 0 h 1224926"/>
              <a:gd name="connsiteX1" fmla="*/ 8603855 w 8606958"/>
              <a:gd name="connsiteY1" fmla="*/ 0 h 1224926"/>
              <a:gd name="connsiteX2" fmla="*/ 8600365 w 8606958"/>
              <a:gd name="connsiteY2" fmla="*/ 764225 h 1224926"/>
              <a:gd name="connsiteX3" fmla="*/ 8600365 w 8606958"/>
              <a:gd name="connsiteY3" fmla="*/ 1224926 h 1224926"/>
              <a:gd name="connsiteX4" fmla="*/ 8600365 w 8606958"/>
              <a:gd name="connsiteY4" fmla="*/ 1224926 h 1224926"/>
              <a:gd name="connsiteX5" fmla="*/ 0 w 8606958"/>
              <a:gd name="connsiteY5" fmla="*/ 1224926 h 1224926"/>
              <a:gd name="connsiteX6" fmla="*/ 0 w 8606958"/>
              <a:gd name="connsiteY6" fmla="*/ 1224926 h 1224926"/>
              <a:gd name="connsiteX7" fmla="*/ 0 w 8606958"/>
              <a:gd name="connsiteY7" fmla="*/ 326075 h 1224926"/>
              <a:gd name="connsiteX8" fmla="*/ 326075 w 8606958"/>
              <a:gd name="connsiteY8" fmla="*/ 0 h 1224926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0 w 8606958"/>
              <a:gd name="connsiteY6" fmla="*/ 1237299 h 1237299"/>
              <a:gd name="connsiteX7" fmla="*/ 0 w 8606958"/>
              <a:gd name="connsiteY7" fmla="*/ 338448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0 w 8606958"/>
              <a:gd name="connsiteY6" fmla="*/ 1237299 h 1237299"/>
              <a:gd name="connsiteX7" fmla="*/ 405811 w 8606958"/>
              <a:gd name="connsiteY7" fmla="*/ 480737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0 w 8606958"/>
              <a:gd name="connsiteY6" fmla="*/ 1237299 h 1237299"/>
              <a:gd name="connsiteX7" fmla="*/ 405811 w 8606958"/>
              <a:gd name="connsiteY7" fmla="*/ 480737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585122 w 8606958"/>
              <a:gd name="connsiteY6" fmla="*/ 909415 h 1237299"/>
              <a:gd name="connsiteX7" fmla="*/ 405811 w 8606958"/>
              <a:gd name="connsiteY7" fmla="*/ 480737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585122 w 8606958"/>
              <a:gd name="connsiteY6" fmla="*/ 909415 h 1237299"/>
              <a:gd name="connsiteX7" fmla="*/ 405811 w 8606958"/>
              <a:gd name="connsiteY7" fmla="*/ 480737 h 1237299"/>
              <a:gd name="connsiteX8" fmla="*/ 1722819 w 8606958"/>
              <a:gd name="connsiteY8" fmla="*/ 0 h 1237299"/>
              <a:gd name="connsiteX0" fmla="*/ 1932911 w 8817050"/>
              <a:gd name="connsiteY0" fmla="*/ 0 h 1237299"/>
              <a:gd name="connsiteX1" fmla="*/ 8813947 w 8817050"/>
              <a:gd name="connsiteY1" fmla="*/ 12373 h 1237299"/>
              <a:gd name="connsiteX2" fmla="*/ 8810457 w 8817050"/>
              <a:gd name="connsiteY2" fmla="*/ 776598 h 1237299"/>
              <a:gd name="connsiteX3" fmla="*/ 8810457 w 8817050"/>
              <a:gd name="connsiteY3" fmla="*/ 1237299 h 1237299"/>
              <a:gd name="connsiteX4" fmla="*/ 8810457 w 8817050"/>
              <a:gd name="connsiteY4" fmla="*/ 1237299 h 1237299"/>
              <a:gd name="connsiteX5" fmla="*/ 210092 w 8817050"/>
              <a:gd name="connsiteY5" fmla="*/ 1237299 h 1237299"/>
              <a:gd name="connsiteX6" fmla="*/ 313904 w 8817050"/>
              <a:gd name="connsiteY6" fmla="*/ 810431 h 1237299"/>
              <a:gd name="connsiteX7" fmla="*/ 615903 w 8817050"/>
              <a:gd name="connsiteY7" fmla="*/ 480737 h 1237299"/>
              <a:gd name="connsiteX8" fmla="*/ 1932911 w 8817050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103812 w 8606958"/>
              <a:gd name="connsiteY6" fmla="*/ 810431 h 1237299"/>
              <a:gd name="connsiteX7" fmla="*/ 405811 w 8606958"/>
              <a:gd name="connsiteY7" fmla="*/ 480737 h 1237299"/>
              <a:gd name="connsiteX8" fmla="*/ 1722819 w 8606958"/>
              <a:gd name="connsiteY8" fmla="*/ 0 h 1237299"/>
              <a:gd name="connsiteX0" fmla="*/ 1731342 w 8615481"/>
              <a:gd name="connsiteY0" fmla="*/ 0 h 1237299"/>
              <a:gd name="connsiteX1" fmla="*/ 8612378 w 8615481"/>
              <a:gd name="connsiteY1" fmla="*/ 12373 h 1237299"/>
              <a:gd name="connsiteX2" fmla="*/ 8608888 w 8615481"/>
              <a:gd name="connsiteY2" fmla="*/ 776598 h 1237299"/>
              <a:gd name="connsiteX3" fmla="*/ 8608888 w 8615481"/>
              <a:gd name="connsiteY3" fmla="*/ 1237299 h 1237299"/>
              <a:gd name="connsiteX4" fmla="*/ 8608888 w 8615481"/>
              <a:gd name="connsiteY4" fmla="*/ 1237299 h 1237299"/>
              <a:gd name="connsiteX5" fmla="*/ 8523 w 8615481"/>
              <a:gd name="connsiteY5" fmla="*/ 1237299 h 1237299"/>
              <a:gd name="connsiteX6" fmla="*/ 112335 w 8615481"/>
              <a:gd name="connsiteY6" fmla="*/ 810431 h 1237299"/>
              <a:gd name="connsiteX7" fmla="*/ 414334 w 8615481"/>
              <a:gd name="connsiteY7" fmla="*/ 480737 h 1237299"/>
              <a:gd name="connsiteX8" fmla="*/ 1731342 w 8615481"/>
              <a:gd name="connsiteY8" fmla="*/ 0 h 1237299"/>
              <a:gd name="connsiteX0" fmla="*/ 1731342 w 8615481"/>
              <a:gd name="connsiteY0" fmla="*/ 0 h 1237299"/>
              <a:gd name="connsiteX1" fmla="*/ 8612378 w 8615481"/>
              <a:gd name="connsiteY1" fmla="*/ 12373 h 1237299"/>
              <a:gd name="connsiteX2" fmla="*/ 8608888 w 8615481"/>
              <a:gd name="connsiteY2" fmla="*/ 776598 h 1237299"/>
              <a:gd name="connsiteX3" fmla="*/ 8608888 w 8615481"/>
              <a:gd name="connsiteY3" fmla="*/ 1237299 h 1237299"/>
              <a:gd name="connsiteX4" fmla="*/ 8608888 w 8615481"/>
              <a:gd name="connsiteY4" fmla="*/ 1237299 h 1237299"/>
              <a:gd name="connsiteX5" fmla="*/ 8523 w 8615481"/>
              <a:gd name="connsiteY5" fmla="*/ 1237299 h 1237299"/>
              <a:gd name="connsiteX6" fmla="*/ 112335 w 8615481"/>
              <a:gd name="connsiteY6" fmla="*/ 810431 h 1237299"/>
              <a:gd name="connsiteX7" fmla="*/ 782395 w 8615481"/>
              <a:gd name="connsiteY7" fmla="*/ 251837 h 1237299"/>
              <a:gd name="connsiteX8" fmla="*/ 1731342 w 8615481"/>
              <a:gd name="connsiteY8" fmla="*/ 0 h 1237299"/>
              <a:gd name="connsiteX0" fmla="*/ 1731342 w 8615481"/>
              <a:gd name="connsiteY0" fmla="*/ 0 h 1237299"/>
              <a:gd name="connsiteX1" fmla="*/ 8612378 w 8615481"/>
              <a:gd name="connsiteY1" fmla="*/ 12373 h 1237299"/>
              <a:gd name="connsiteX2" fmla="*/ 8608888 w 8615481"/>
              <a:gd name="connsiteY2" fmla="*/ 776598 h 1237299"/>
              <a:gd name="connsiteX3" fmla="*/ 8608888 w 8615481"/>
              <a:gd name="connsiteY3" fmla="*/ 1237299 h 1237299"/>
              <a:gd name="connsiteX4" fmla="*/ 8608888 w 8615481"/>
              <a:gd name="connsiteY4" fmla="*/ 1237299 h 1237299"/>
              <a:gd name="connsiteX5" fmla="*/ 8523 w 8615481"/>
              <a:gd name="connsiteY5" fmla="*/ 1237299 h 1237299"/>
              <a:gd name="connsiteX6" fmla="*/ 112335 w 8615481"/>
              <a:gd name="connsiteY6" fmla="*/ 810431 h 1237299"/>
              <a:gd name="connsiteX7" fmla="*/ 782395 w 8615481"/>
              <a:gd name="connsiteY7" fmla="*/ 251837 h 1237299"/>
              <a:gd name="connsiteX8" fmla="*/ 1731342 w 8615481"/>
              <a:gd name="connsiteY8" fmla="*/ 0 h 1237299"/>
              <a:gd name="connsiteX0" fmla="*/ 1731342 w 8615481"/>
              <a:gd name="connsiteY0" fmla="*/ 0 h 1237299"/>
              <a:gd name="connsiteX1" fmla="*/ 8612378 w 8615481"/>
              <a:gd name="connsiteY1" fmla="*/ 12373 h 1237299"/>
              <a:gd name="connsiteX2" fmla="*/ 8608888 w 8615481"/>
              <a:gd name="connsiteY2" fmla="*/ 776598 h 1237299"/>
              <a:gd name="connsiteX3" fmla="*/ 8608888 w 8615481"/>
              <a:gd name="connsiteY3" fmla="*/ 1237299 h 1237299"/>
              <a:gd name="connsiteX4" fmla="*/ 8608888 w 8615481"/>
              <a:gd name="connsiteY4" fmla="*/ 1237299 h 1237299"/>
              <a:gd name="connsiteX5" fmla="*/ 8523 w 8615481"/>
              <a:gd name="connsiteY5" fmla="*/ 1237299 h 1237299"/>
              <a:gd name="connsiteX6" fmla="*/ 112335 w 8615481"/>
              <a:gd name="connsiteY6" fmla="*/ 810431 h 1237299"/>
              <a:gd name="connsiteX7" fmla="*/ 782395 w 8615481"/>
              <a:gd name="connsiteY7" fmla="*/ 251837 h 1237299"/>
              <a:gd name="connsiteX8" fmla="*/ 1731342 w 8615481"/>
              <a:gd name="connsiteY8" fmla="*/ 0 h 1237299"/>
              <a:gd name="connsiteX0" fmla="*/ 1727632 w 8611771"/>
              <a:gd name="connsiteY0" fmla="*/ 0 h 1237299"/>
              <a:gd name="connsiteX1" fmla="*/ 8608668 w 8611771"/>
              <a:gd name="connsiteY1" fmla="*/ 12373 h 1237299"/>
              <a:gd name="connsiteX2" fmla="*/ 8605178 w 8611771"/>
              <a:gd name="connsiteY2" fmla="*/ 776598 h 1237299"/>
              <a:gd name="connsiteX3" fmla="*/ 8605178 w 8611771"/>
              <a:gd name="connsiteY3" fmla="*/ 1237299 h 1237299"/>
              <a:gd name="connsiteX4" fmla="*/ 8605178 w 8611771"/>
              <a:gd name="connsiteY4" fmla="*/ 1237299 h 1237299"/>
              <a:gd name="connsiteX5" fmla="*/ 4813 w 8611771"/>
              <a:gd name="connsiteY5" fmla="*/ 1237299 h 1237299"/>
              <a:gd name="connsiteX6" fmla="*/ 108625 w 8611771"/>
              <a:gd name="connsiteY6" fmla="*/ 810431 h 1237299"/>
              <a:gd name="connsiteX7" fmla="*/ 778685 w 8611771"/>
              <a:gd name="connsiteY7" fmla="*/ 251837 h 1237299"/>
              <a:gd name="connsiteX8" fmla="*/ 1727632 w 8611771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103812 w 8606958"/>
              <a:gd name="connsiteY6" fmla="*/ 810431 h 1237299"/>
              <a:gd name="connsiteX7" fmla="*/ 773872 w 8606958"/>
              <a:gd name="connsiteY7" fmla="*/ 251837 h 1237299"/>
              <a:gd name="connsiteX8" fmla="*/ 1722819 w 8606958"/>
              <a:gd name="connsiteY8" fmla="*/ 0 h 1237299"/>
              <a:gd name="connsiteX0" fmla="*/ 1726697 w 8610836"/>
              <a:gd name="connsiteY0" fmla="*/ 0 h 1237299"/>
              <a:gd name="connsiteX1" fmla="*/ 8607733 w 8610836"/>
              <a:gd name="connsiteY1" fmla="*/ 12373 h 1237299"/>
              <a:gd name="connsiteX2" fmla="*/ 8604243 w 8610836"/>
              <a:gd name="connsiteY2" fmla="*/ 776598 h 1237299"/>
              <a:gd name="connsiteX3" fmla="*/ 8604243 w 8610836"/>
              <a:gd name="connsiteY3" fmla="*/ 1237299 h 1237299"/>
              <a:gd name="connsiteX4" fmla="*/ 8604243 w 8610836"/>
              <a:gd name="connsiteY4" fmla="*/ 1237299 h 1237299"/>
              <a:gd name="connsiteX5" fmla="*/ 3878 w 8610836"/>
              <a:gd name="connsiteY5" fmla="*/ 1237299 h 1237299"/>
              <a:gd name="connsiteX6" fmla="*/ 88815 w 8610836"/>
              <a:gd name="connsiteY6" fmla="*/ 810431 h 1237299"/>
              <a:gd name="connsiteX7" fmla="*/ 777750 w 8610836"/>
              <a:gd name="connsiteY7" fmla="*/ 251837 h 1237299"/>
              <a:gd name="connsiteX8" fmla="*/ 1726697 w 8610836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84937 w 8606958"/>
              <a:gd name="connsiteY6" fmla="*/ 810431 h 1237299"/>
              <a:gd name="connsiteX7" fmla="*/ 773872 w 8606958"/>
              <a:gd name="connsiteY7" fmla="*/ 251837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84937 w 8606958"/>
              <a:gd name="connsiteY6" fmla="*/ 810431 h 1237299"/>
              <a:gd name="connsiteX7" fmla="*/ 773872 w 8606958"/>
              <a:gd name="connsiteY7" fmla="*/ 251837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84937 w 8606958"/>
              <a:gd name="connsiteY6" fmla="*/ 810431 h 1237299"/>
              <a:gd name="connsiteX7" fmla="*/ 773872 w 8606958"/>
              <a:gd name="connsiteY7" fmla="*/ 251837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84937 w 8606958"/>
              <a:gd name="connsiteY6" fmla="*/ 810431 h 1237299"/>
              <a:gd name="connsiteX7" fmla="*/ 773872 w 8606958"/>
              <a:gd name="connsiteY7" fmla="*/ 251837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84937 w 8606958"/>
              <a:gd name="connsiteY6" fmla="*/ 810431 h 1237299"/>
              <a:gd name="connsiteX7" fmla="*/ 745560 w 8606958"/>
              <a:gd name="connsiteY7" fmla="*/ 239464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84937 w 8606958"/>
              <a:gd name="connsiteY6" fmla="*/ 810431 h 1237299"/>
              <a:gd name="connsiteX7" fmla="*/ 745560 w 8606958"/>
              <a:gd name="connsiteY7" fmla="*/ 239464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84937 w 8606958"/>
              <a:gd name="connsiteY6" fmla="*/ 810431 h 1237299"/>
              <a:gd name="connsiteX7" fmla="*/ 745560 w 8606958"/>
              <a:gd name="connsiteY7" fmla="*/ 239464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84937 w 8606958"/>
              <a:gd name="connsiteY6" fmla="*/ 810431 h 1237299"/>
              <a:gd name="connsiteX7" fmla="*/ 745560 w 8606958"/>
              <a:gd name="connsiteY7" fmla="*/ 239464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84937 w 8606958"/>
              <a:gd name="connsiteY6" fmla="*/ 810431 h 1237299"/>
              <a:gd name="connsiteX7" fmla="*/ 745560 w 8606958"/>
              <a:gd name="connsiteY7" fmla="*/ 239464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84937 w 8606958"/>
              <a:gd name="connsiteY6" fmla="*/ 810431 h 1237299"/>
              <a:gd name="connsiteX7" fmla="*/ 745560 w 8606958"/>
              <a:gd name="connsiteY7" fmla="*/ 239464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84937 w 8606958"/>
              <a:gd name="connsiteY6" fmla="*/ 810431 h 1237299"/>
              <a:gd name="connsiteX7" fmla="*/ 745560 w 8606958"/>
              <a:gd name="connsiteY7" fmla="*/ 239464 h 1237299"/>
              <a:gd name="connsiteX8" fmla="*/ 1722819 w 8606958"/>
              <a:gd name="connsiteY8" fmla="*/ 0 h 1237299"/>
              <a:gd name="connsiteX0" fmla="*/ 1637882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84937 w 8606958"/>
              <a:gd name="connsiteY6" fmla="*/ 810431 h 1237299"/>
              <a:gd name="connsiteX7" fmla="*/ 745560 w 8606958"/>
              <a:gd name="connsiteY7" fmla="*/ 239464 h 1237299"/>
              <a:gd name="connsiteX8" fmla="*/ 1637882 w 8606958"/>
              <a:gd name="connsiteY8" fmla="*/ 0 h 1237299"/>
              <a:gd name="connsiteX0" fmla="*/ 2298504 w 8606958"/>
              <a:gd name="connsiteY0" fmla="*/ 0 h 1249672"/>
              <a:gd name="connsiteX1" fmla="*/ 8603855 w 8606958"/>
              <a:gd name="connsiteY1" fmla="*/ 24746 h 1249672"/>
              <a:gd name="connsiteX2" fmla="*/ 8600365 w 8606958"/>
              <a:gd name="connsiteY2" fmla="*/ 788971 h 1249672"/>
              <a:gd name="connsiteX3" fmla="*/ 8600365 w 8606958"/>
              <a:gd name="connsiteY3" fmla="*/ 1249672 h 1249672"/>
              <a:gd name="connsiteX4" fmla="*/ 8600365 w 8606958"/>
              <a:gd name="connsiteY4" fmla="*/ 1249672 h 1249672"/>
              <a:gd name="connsiteX5" fmla="*/ 0 w 8606958"/>
              <a:gd name="connsiteY5" fmla="*/ 1249672 h 1249672"/>
              <a:gd name="connsiteX6" fmla="*/ 84937 w 8606958"/>
              <a:gd name="connsiteY6" fmla="*/ 822804 h 1249672"/>
              <a:gd name="connsiteX7" fmla="*/ 745560 w 8606958"/>
              <a:gd name="connsiteY7" fmla="*/ 251837 h 1249672"/>
              <a:gd name="connsiteX8" fmla="*/ 2298504 w 8606958"/>
              <a:gd name="connsiteY8" fmla="*/ 0 h 1249672"/>
              <a:gd name="connsiteX0" fmla="*/ 2298504 w 8606958"/>
              <a:gd name="connsiteY0" fmla="*/ 0 h 1249672"/>
              <a:gd name="connsiteX1" fmla="*/ 8603855 w 8606958"/>
              <a:gd name="connsiteY1" fmla="*/ 24746 h 1249672"/>
              <a:gd name="connsiteX2" fmla="*/ 8600365 w 8606958"/>
              <a:gd name="connsiteY2" fmla="*/ 788971 h 1249672"/>
              <a:gd name="connsiteX3" fmla="*/ 8600365 w 8606958"/>
              <a:gd name="connsiteY3" fmla="*/ 1249672 h 1249672"/>
              <a:gd name="connsiteX4" fmla="*/ 8600365 w 8606958"/>
              <a:gd name="connsiteY4" fmla="*/ 1249672 h 1249672"/>
              <a:gd name="connsiteX5" fmla="*/ 0 w 8606958"/>
              <a:gd name="connsiteY5" fmla="*/ 1249672 h 1249672"/>
              <a:gd name="connsiteX6" fmla="*/ 84937 w 8606958"/>
              <a:gd name="connsiteY6" fmla="*/ 822804 h 1249672"/>
              <a:gd name="connsiteX7" fmla="*/ 745560 w 8606958"/>
              <a:gd name="connsiteY7" fmla="*/ 251837 h 1249672"/>
              <a:gd name="connsiteX8" fmla="*/ 2298504 w 8606958"/>
              <a:gd name="connsiteY8" fmla="*/ 0 h 1249672"/>
              <a:gd name="connsiteX0" fmla="*/ 2298504 w 8606958"/>
              <a:gd name="connsiteY0" fmla="*/ 0 h 1249672"/>
              <a:gd name="connsiteX1" fmla="*/ 8603855 w 8606958"/>
              <a:gd name="connsiteY1" fmla="*/ 24746 h 1249672"/>
              <a:gd name="connsiteX2" fmla="*/ 8600365 w 8606958"/>
              <a:gd name="connsiteY2" fmla="*/ 788971 h 1249672"/>
              <a:gd name="connsiteX3" fmla="*/ 8600365 w 8606958"/>
              <a:gd name="connsiteY3" fmla="*/ 1249672 h 1249672"/>
              <a:gd name="connsiteX4" fmla="*/ 8600365 w 8606958"/>
              <a:gd name="connsiteY4" fmla="*/ 1249672 h 1249672"/>
              <a:gd name="connsiteX5" fmla="*/ 0 w 8606958"/>
              <a:gd name="connsiteY5" fmla="*/ 1249672 h 1249672"/>
              <a:gd name="connsiteX6" fmla="*/ 84937 w 8606958"/>
              <a:gd name="connsiteY6" fmla="*/ 822804 h 1249672"/>
              <a:gd name="connsiteX7" fmla="*/ 2298504 w 8606958"/>
              <a:gd name="connsiteY7" fmla="*/ 0 h 1249672"/>
              <a:gd name="connsiteX0" fmla="*/ 2600441 w 8908895"/>
              <a:gd name="connsiteY0" fmla="*/ 0 h 1249672"/>
              <a:gd name="connsiteX1" fmla="*/ 8905792 w 8908895"/>
              <a:gd name="connsiteY1" fmla="*/ 24746 h 1249672"/>
              <a:gd name="connsiteX2" fmla="*/ 8902302 w 8908895"/>
              <a:gd name="connsiteY2" fmla="*/ 788971 h 1249672"/>
              <a:gd name="connsiteX3" fmla="*/ 8902302 w 8908895"/>
              <a:gd name="connsiteY3" fmla="*/ 1249672 h 1249672"/>
              <a:gd name="connsiteX4" fmla="*/ 8902302 w 8908895"/>
              <a:gd name="connsiteY4" fmla="*/ 1249672 h 1249672"/>
              <a:gd name="connsiteX5" fmla="*/ 301937 w 8908895"/>
              <a:gd name="connsiteY5" fmla="*/ 1249672 h 1249672"/>
              <a:gd name="connsiteX6" fmla="*/ 2600441 w 8908895"/>
              <a:gd name="connsiteY6" fmla="*/ 0 h 1249672"/>
              <a:gd name="connsiteX0" fmla="*/ 2600441 w 8908895"/>
              <a:gd name="connsiteY0" fmla="*/ 0 h 1231113"/>
              <a:gd name="connsiteX1" fmla="*/ 8905792 w 8908895"/>
              <a:gd name="connsiteY1" fmla="*/ 6187 h 1231113"/>
              <a:gd name="connsiteX2" fmla="*/ 8902302 w 8908895"/>
              <a:gd name="connsiteY2" fmla="*/ 770412 h 1231113"/>
              <a:gd name="connsiteX3" fmla="*/ 8902302 w 8908895"/>
              <a:gd name="connsiteY3" fmla="*/ 1231113 h 1231113"/>
              <a:gd name="connsiteX4" fmla="*/ 8902302 w 8908895"/>
              <a:gd name="connsiteY4" fmla="*/ 1231113 h 1231113"/>
              <a:gd name="connsiteX5" fmla="*/ 301937 w 8908895"/>
              <a:gd name="connsiteY5" fmla="*/ 1231113 h 1231113"/>
              <a:gd name="connsiteX6" fmla="*/ 2600441 w 8908895"/>
              <a:gd name="connsiteY6" fmla="*/ 0 h 1231113"/>
              <a:gd name="connsiteX0" fmla="*/ 2716264 w 9024718"/>
              <a:gd name="connsiteY0" fmla="*/ 0 h 1231113"/>
              <a:gd name="connsiteX1" fmla="*/ 9021615 w 9024718"/>
              <a:gd name="connsiteY1" fmla="*/ 6187 h 1231113"/>
              <a:gd name="connsiteX2" fmla="*/ 9018125 w 9024718"/>
              <a:gd name="connsiteY2" fmla="*/ 770412 h 1231113"/>
              <a:gd name="connsiteX3" fmla="*/ 9018125 w 9024718"/>
              <a:gd name="connsiteY3" fmla="*/ 1231113 h 1231113"/>
              <a:gd name="connsiteX4" fmla="*/ 9018125 w 9024718"/>
              <a:gd name="connsiteY4" fmla="*/ 1231113 h 1231113"/>
              <a:gd name="connsiteX5" fmla="*/ 417760 w 9024718"/>
              <a:gd name="connsiteY5" fmla="*/ 1231113 h 1231113"/>
              <a:gd name="connsiteX6" fmla="*/ 2716264 w 9024718"/>
              <a:gd name="connsiteY6" fmla="*/ 0 h 1231113"/>
              <a:gd name="connsiteX0" fmla="*/ 2300894 w 8609348"/>
              <a:gd name="connsiteY0" fmla="*/ 0 h 1231113"/>
              <a:gd name="connsiteX1" fmla="*/ 8606245 w 8609348"/>
              <a:gd name="connsiteY1" fmla="*/ 6187 h 1231113"/>
              <a:gd name="connsiteX2" fmla="*/ 8602755 w 8609348"/>
              <a:gd name="connsiteY2" fmla="*/ 770412 h 1231113"/>
              <a:gd name="connsiteX3" fmla="*/ 8602755 w 8609348"/>
              <a:gd name="connsiteY3" fmla="*/ 1231113 h 1231113"/>
              <a:gd name="connsiteX4" fmla="*/ 8602755 w 8609348"/>
              <a:gd name="connsiteY4" fmla="*/ 1231113 h 1231113"/>
              <a:gd name="connsiteX5" fmla="*/ 2390 w 8609348"/>
              <a:gd name="connsiteY5" fmla="*/ 1231113 h 1231113"/>
              <a:gd name="connsiteX6" fmla="*/ 2300894 w 8609348"/>
              <a:gd name="connsiteY6" fmla="*/ 0 h 1231113"/>
              <a:gd name="connsiteX0" fmla="*/ 2299332 w 8607786"/>
              <a:gd name="connsiteY0" fmla="*/ 0 h 1231113"/>
              <a:gd name="connsiteX1" fmla="*/ 8604683 w 8607786"/>
              <a:gd name="connsiteY1" fmla="*/ 6187 h 1231113"/>
              <a:gd name="connsiteX2" fmla="*/ 8601193 w 8607786"/>
              <a:gd name="connsiteY2" fmla="*/ 770412 h 1231113"/>
              <a:gd name="connsiteX3" fmla="*/ 8601193 w 8607786"/>
              <a:gd name="connsiteY3" fmla="*/ 1231113 h 1231113"/>
              <a:gd name="connsiteX4" fmla="*/ 8601193 w 8607786"/>
              <a:gd name="connsiteY4" fmla="*/ 1231113 h 1231113"/>
              <a:gd name="connsiteX5" fmla="*/ 828 w 8607786"/>
              <a:gd name="connsiteY5" fmla="*/ 1231113 h 1231113"/>
              <a:gd name="connsiteX6" fmla="*/ 2299332 w 8607786"/>
              <a:gd name="connsiteY6" fmla="*/ 0 h 1231113"/>
              <a:gd name="connsiteX0" fmla="*/ 2298564 w 8607018"/>
              <a:gd name="connsiteY0" fmla="*/ 0 h 1231113"/>
              <a:gd name="connsiteX1" fmla="*/ 8603915 w 8607018"/>
              <a:gd name="connsiteY1" fmla="*/ 6187 h 1231113"/>
              <a:gd name="connsiteX2" fmla="*/ 8600425 w 8607018"/>
              <a:gd name="connsiteY2" fmla="*/ 770412 h 1231113"/>
              <a:gd name="connsiteX3" fmla="*/ 8600425 w 8607018"/>
              <a:gd name="connsiteY3" fmla="*/ 1231113 h 1231113"/>
              <a:gd name="connsiteX4" fmla="*/ 8600425 w 8607018"/>
              <a:gd name="connsiteY4" fmla="*/ 1231113 h 1231113"/>
              <a:gd name="connsiteX5" fmla="*/ 60 w 8607018"/>
              <a:gd name="connsiteY5" fmla="*/ 1231113 h 1231113"/>
              <a:gd name="connsiteX6" fmla="*/ 2298564 w 8607018"/>
              <a:gd name="connsiteY6" fmla="*/ 0 h 1231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07018" h="1231113">
                <a:moveTo>
                  <a:pt x="2298564" y="0"/>
                </a:moveTo>
                <a:lnTo>
                  <a:pt x="8603915" y="6187"/>
                </a:lnTo>
                <a:cubicBezTo>
                  <a:pt x="8612551" y="339562"/>
                  <a:pt x="8600425" y="590326"/>
                  <a:pt x="8600425" y="770412"/>
                </a:cubicBezTo>
                <a:lnTo>
                  <a:pt x="8600425" y="1231113"/>
                </a:lnTo>
                <a:lnTo>
                  <a:pt x="8600425" y="1231113"/>
                </a:lnTo>
                <a:lnTo>
                  <a:pt x="60" y="1231113"/>
                </a:lnTo>
                <a:cubicBezTo>
                  <a:pt x="-2693" y="979529"/>
                  <a:pt x="81279" y="0"/>
                  <a:pt x="2298564" y="0"/>
                </a:cubicBezTo>
                <a:close/>
              </a:path>
            </a:pathLst>
          </a:custGeom>
          <a:solidFill>
            <a:schemeClr val="accent2">
              <a:alpha val="80000"/>
            </a:schemeClr>
          </a:solidFill>
        </p:spPr>
        <p:txBody>
          <a:bodyPr anchor="t">
            <a:noAutofit/>
          </a:bodyPr>
          <a:lstStyle>
            <a:lvl1pPr marL="1371566">
              <a:lnSpc>
                <a:spcPct val="280000"/>
              </a:lnSpc>
              <a:spcBef>
                <a:spcPts val="1800"/>
              </a:spcBef>
              <a:defRPr b="1" i="0">
                <a:solidFill>
                  <a:schemeClr val="bg2"/>
                </a:solidFill>
                <a:latin typeface="Decoy" panose="02080003040304020404" pitchFamily="18" charset="77"/>
              </a:defRPr>
            </a:lvl1pPr>
          </a:lstStyle>
          <a:p>
            <a:r>
              <a:rPr lang="en-US" sz="4400">
                <a:solidFill>
                  <a:srgbClr val="FFFFFF"/>
                </a:solidFill>
              </a:rPr>
              <a:t>Click to edit Master title style</a:t>
            </a: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9A0315CC-EC7D-4E65-936E-03F3BE2200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477126" y="0"/>
            <a:ext cx="4714875" cy="6858000"/>
          </a:xfrm>
          <a:custGeom>
            <a:avLst/>
            <a:gdLst>
              <a:gd name="connsiteX0" fmla="*/ 3611850 w 4528607"/>
              <a:gd name="connsiteY0" fmla="*/ 0 h 6858000"/>
              <a:gd name="connsiteX1" fmla="*/ 4528607 w 4528607"/>
              <a:gd name="connsiteY1" fmla="*/ 0 h 6858000"/>
              <a:gd name="connsiteX2" fmla="*/ 4528607 w 4528607"/>
              <a:gd name="connsiteY2" fmla="*/ 6858000 h 6858000"/>
              <a:gd name="connsiteX3" fmla="*/ 0 w 4528607"/>
              <a:gd name="connsiteY3" fmla="*/ 6858000 h 6858000"/>
              <a:gd name="connsiteX4" fmla="*/ 157749 w 4528607"/>
              <a:gd name="connsiteY4" fmla="*/ 6846005 h 6858000"/>
              <a:gd name="connsiteX5" fmla="*/ 3612770 w 4528607"/>
              <a:gd name="connsiteY5" fmla="*/ 3017366 h 6858000"/>
              <a:gd name="connsiteX6" fmla="*/ 3611350 w 4528607"/>
              <a:gd name="connsiteY6" fmla="*/ 2961216 h 6858000"/>
              <a:gd name="connsiteX7" fmla="*/ 3611850 w 4528607"/>
              <a:gd name="connsiteY7" fmla="*/ 2961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28607" h="6858000">
                <a:moveTo>
                  <a:pt x="3611850" y="0"/>
                </a:moveTo>
                <a:lnTo>
                  <a:pt x="4528607" y="0"/>
                </a:lnTo>
                <a:lnTo>
                  <a:pt x="4528607" y="6858000"/>
                </a:lnTo>
                <a:lnTo>
                  <a:pt x="0" y="6858000"/>
                </a:lnTo>
                <a:lnTo>
                  <a:pt x="157749" y="6846005"/>
                </a:lnTo>
                <a:cubicBezTo>
                  <a:pt x="2098384" y="6648923"/>
                  <a:pt x="3612770" y="5009996"/>
                  <a:pt x="3612770" y="3017366"/>
                </a:cubicBezTo>
                <a:lnTo>
                  <a:pt x="3611350" y="2961216"/>
                </a:lnTo>
                <a:lnTo>
                  <a:pt x="3611850" y="2961216"/>
                </a:lnTo>
                <a:close/>
              </a:path>
            </a:pathLst>
          </a:custGeom>
          <a:solidFill>
            <a:schemeClr val="accent2">
              <a:lumMod val="75000"/>
              <a:alpha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>
              <a:latin typeface="Open Sans" panose="020B0606030504020204" pitchFamily="34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DAB5A3B-4D59-4E0D-9EA9-FAFC9BFBB57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000614" y="5920740"/>
            <a:ext cx="5476512" cy="723900"/>
          </a:xfrm>
        </p:spPr>
        <p:txBody>
          <a:bodyPr>
            <a:noAutofit/>
          </a:bodyPr>
          <a:lstStyle>
            <a:lvl1pPr>
              <a:buNone/>
              <a:defRPr sz="2000">
                <a:solidFill>
                  <a:schemeClr val="bg2"/>
                </a:solidFill>
              </a:defRPr>
            </a:lvl1pPr>
            <a:lvl2pPr>
              <a:buNone/>
              <a:defRPr sz="2000">
                <a:solidFill>
                  <a:schemeClr val="bg2"/>
                </a:solidFill>
              </a:defRPr>
            </a:lvl2pPr>
            <a:lvl3pPr>
              <a:buNone/>
              <a:defRPr sz="2000">
                <a:solidFill>
                  <a:schemeClr val="bg2"/>
                </a:solidFill>
              </a:defRPr>
            </a:lvl3pPr>
            <a:lvl4pPr>
              <a:buNone/>
              <a:defRPr sz="2000">
                <a:solidFill>
                  <a:schemeClr val="bg2"/>
                </a:solidFill>
              </a:defRPr>
            </a:lvl4pPr>
            <a:lvl5pPr>
              <a:buNone/>
              <a:defRPr sz="20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626254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B77DE-4C2E-476F-A419-57470FB66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1072419"/>
            <a:ext cx="3932237" cy="984981"/>
          </a:xfrm>
        </p:spPr>
        <p:txBody>
          <a:bodyPr anchor="b"/>
          <a:lstStyle>
            <a:lvl1pPr>
              <a:defRPr sz="3200" b="1" i="0">
                <a:latin typeface="Decoy" panose="02080003040304020404" pitchFamily="18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9FD1A0-93AE-469A-ADDF-2453B64CAA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92491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119C9C-EF97-4910-9419-6D7202609E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246173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8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2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A87172-A64E-4C38-82ED-2A7050B0FB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77941"/>
            <a:ext cx="2804160" cy="276999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2/8/20XX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0C3E24-28E2-4512-BEA0-DAEC5E846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45280" y="6377941"/>
            <a:ext cx="3901440" cy="276999"/>
          </a:xfr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F04F0D-DA84-434D-B136-BEE9FD80A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8240" y="6377941"/>
            <a:ext cx="2804160" cy="276999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4699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0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0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3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7362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9B412-EBAB-4569-B3D9-6B346BF83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</p:spPr>
        <p:txBody>
          <a:bodyPr>
            <a:normAutofit/>
          </a:bodyPr>
          <a:lstStyle>
            <a:lvl1pPr algn="l">
              <a:defRPr sz="3200" cap="all" spc="3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7C8AE-B0F4-404F-BCAD-A14C18E50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A9CAD-DAFB-4DE3-9C41-7FD03EA8D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F2CE-4F37-411C-A3EE-BBBE223265BF}" type="datetime1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CE3137-8136-46C5-AC2F-49E5F55E4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AB6EF-A0B1-4706-AE44-253A6B182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2601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37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3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3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969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Blank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6DDF2D-0CF9-224B-B6DC-67121EAC2B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38514" y="667657"/>
            <a:ext cx="10029372" cy="935856"/>
          </a:xfrm>
        </p:spPr>
        <p:txBody>
          <a:bodyPr anchor="b">
            <a:normAutofit/>
          </a:bodyPr>
          <a:lstStyle>
            <a:lvl1pPr>
              <a:defRPr sz="4400" b="0" i="0">
                <a:latin typeface="Open Sans" panose="020B0606030504020204" pitchFamily="34" charset="0"/>
                <a:ea typeface="Zilla Slab SemiBold" pitchFamily="2" charset="77"/>
              </a:defRPr>
            </a:lvl1pPr>
          </a:lstStyle>
          <a:p>
            <a:r>
              <a:rPr lang="en-US"/>
              <a:t>Click here to add your title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B4BB64C2-2F01-C444-AB0F-2500B566436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538514" y="1603513"/>
            <a:ext cx="10029372" cy="369332"/>
          </a:xfrm>
        </p:spPr>
        <p:txBody>
          <a:bodyPr/>
          <a:lstStyle>
            <a:lvl1pPr>
              <a:lnSpc>
                <a:spcPct val="100000"/>
              </a:lnSpc>
              <a:defRPr b="0" i="0">
                <a:solidFill>
                  <a:schemeClr val="tx1"/>
                </a:solidFill>
                <a:latin typeface="Open Sans" panose="020B0606030504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Keep your text no smaller than 24pts.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9BB6C42-5D4A-FA44-B03D-EA3C1AF7B1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6823" y="-142874"/>
            <a:ext cx="844480" cy="71723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F0E6EB-E56B-7168-37F8-7CD5D7F3C4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9631" b="38318"/>
          <a:stretch/>
        </p:blipFill>
        <p:spPr>
          <a:xfrm>
            <a:off x="4964624" y="1292268"/>
            <a:ext cx="7227377" cy="556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630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4658A294-B510-1D18-E979-FCB95D8FAD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99190" y="3429000"/>
            <a:ext cx="6582503" cy="369332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>
                <a:latin typeface="Atkinson Hyperlegible" pitchFamily="2" charset="77"/>
              </a:defRPr>
            </a:lvl1pPr>
          </a:lstStyle>
          <a:p>
            <a:pPr lvl="0"/>
            <a:r>
              <a:rPr lang="en-US"/>
              <a:t>Keep your text no smaller than 24pts.</a:t>
            </a:r>
          </a:p>
        </p:txBody>
      </p:sp>
      <p:sp>
        <p:nvSpPr>
          <p:cNvPr id="5" name="Content Placeholder 17">
            <a:extLst>
              <a:ext uri="{FF2B5EF4-FFF2-40B4-BE49-F238E27FC236}">
                <a16:creationId xmlns:a16="http://schemas.microsoft.com/office/drawing/2014/main" id="{F0160A9B-ECCC-7F23-908F-DF6005BA928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199018" y="185125"/>
            <a:ext cx="6583408" cy="1477328"/>
          </a:xfrm>
        </p:spPr>
        <p:txBody>
          <a:bodyPr/>
          <a:lstStyle>
            <a:lvl1pPr>
              <a:defRPr b="0" i="0">
                <a:latin typeface="Atkinson Hyperlegible" pitchFamily="2" charset="77"/>
              </a:defRPr>
            </a:lvl1pPr>
            <a:lvl2pPr>
              <a:defRPr b="0" i="0">
                <a:latin typeface="Atkinson Hyperlegible" pitchFamily="2" charset="77"/>
              </a:defRPr>
            </a:lvl2pPr>
            <a:lvl3pPr>
              <a:defRPr b="0" i="0">
                <a:latin typeface="Atkinson Hyperlegible" pitchFamily="2" charset="77"/>
              </a:defRPr>
            </a:lvl3pPr>
            <a:lvl4pPr>
              <a:defRPr b="0" i="0">
                <a:latin typeface="Atkinson Hyperlegible" pitchFamily="2" charset="77"/>
              </a:defRPr>
            </a:lvl4pPr>
            <a:lvl5pPr>
              <a:defRPr b="0" i="0">
                <a:latin typeface="Atkinson Hyperlegible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41E3BDF-24D5-0BCA-48FF-A9AD05512C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9631" b="38318"/>
          <a:stretch/>
        </p:blipFill>
        <p:spPr>
          <a:xfrm>
            <a:off x="7693573" y="3393806"/>
            <a:ext cx="4498428" cy="346419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F687F7F-231A-1280-78BF-550AA35D0A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467833" y="-122276"/>
            <a:ext cx="4824868" cy="1754326"/>
          </a:xfrm>
          <a:blipFill dpi="0" rotWithShape="1">
            <a:blip r:embed="rId3"/>
            <a:srcRect/>
            <a:stretch>
              <a:fillRect/>
            </a:stretch>
          </a:blipFill>
        </p:spPr>
        <p:txBody>
          <a:bodyPr lIns="1005840" rIns="365760"/>
          <a:lstStyle>
            <a:lvl1pPr>
              <a:defRPr b="1" i="0">
                <a:solidFill>
                  <a:schemeClr val="bg1"/>
                </a:solidFill>
                <a:latin typeface="Fira Sans" panose="020B0503050000020004" pitchFamily="34" charset="0"/>
                <a:ea typeface="Zilla Slab SemiBold" pitchFamily="2" charset="77"/>
              </a:defRPr>
            </a:lvl1pPr>
          </a:lstStyle>
          <a:p>
            <a:r>
              <a:rPr lang="en-US"/>
              <a:t>Click here to add your title for this slide</a:t>
            </a:r>
          </a:p>
        </p:txBody>
      </p:sp>
    </p:spTree>
    <p:extLst>
      <p:ext uri="{BB962C8B-B14F-4D97-AF65-F5344CB8AC3E}">
        <p14:creationId xmlns:p14="http://schemas.microsoft.com/office/powerpoint/2010/main" val="3917240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02F68-BF19-468D-B422-54B6D189F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77407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CBF7D7-84D4-4A39-B44E-9B029EEB1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641624"/>
            <a:ext cx="10515600" cy="1448026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E29709-D243-41E8-89FA-62FA7AEB5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083D4-708C-4BB5-B4FD-30CE9FA12FD5}" type="datetime1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AB99C0-DC2A-4133-A10D-D43A1E05B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22EFD-A17E-47F5-8AC9-EFD6D813D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945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C668D-BFBE-4765-A294-8303931B5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071" y="566278"/>
            <a:ext cx="9512429" cy="965458"/>
          </a:xfrm>
        </p:spPr>
        <p:txBody>
          <a:bodyPr/>
          <a:lstStyle>
            <a:lvl1pPr algn="ctr">
              <a:defRPr cap="all" spc="3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3C212-F55F-4D0D-BFA7-F00A33CAA1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9758" y="2057400"/>
            <a:ext cx="5031521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54BDD7-2575-4E82-887D-DCAF9EB159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5408" y="2057401"/>
            <a:ext cx="5016834" cy="4119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CAECC8-3C3A-4A5D-AB7A-1F99E5023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239B2-65BC-4C2A-A62B-3EABFE9590E4}" type="datetime1">
              <a:rPr lang="en-US" smtClean="0"/>
              <a:t>11/30/2023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47609B-ACA4-4323-9340-C7DB166D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409EA3-C5C7-4AC6-956A-DB9A3B4F3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119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0CDE0-7431-4F05-AA47-F10EB46C9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276552" cy="1149350"/>
          </a:xfrm>
        </p:spPr>
        <p:txBody>
          <a:bodyPr>
            <a:normAutofit/>
          </a:bodyPr>
          <a:lstStyle>
            <a:lvl1pPr algn="ctr">
              <a:defRPr sz="3200" cap="all" spc="3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D9FFA7-D3EA-4CB8-A471-94235AD62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5360D2-88E8-43C8-92D1-67AB23BBE2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C768F6-20A1-47A1-90FE-903135EEFD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555EC1-268F-4324-A003-3608AA0D84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55C8E4-FCB8-4E06-9C43-0ACD949A7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05F5A-E4A3-476F-A89E-C2B73F2431E4}" type="datetime1">
              <a:rPr lang="en-US" smtClean="0"/>
              <a:t>11/30/2023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01C005-C973-4D82-942A-334F1D431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FB6186-6570-4DE8-8603-70B0A51DF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853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5ADD3-88C8-4B01-8CC6-808C0E416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634E6A-1390-4101-B78E-759231340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1515-4A26-4F31-9F61-5A10B1FABBFC}" type="datetime1">
              <a:rPr lang="en-US" smtClean="0"/>
              <a:t>11/30/2023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BC7B90-4C99-4653-872A-3572A02DA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B03516-4D31-49D2-9488-33C734A7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426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0D8488-CF25-431B-A87A-AAF141BD0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DC65-7D1F-4BAB-9695-F7E734143E14}" type="datetime1">
              <a:rPr lang="en-US" smtClean="0"/>
              <a:t>11/30/2023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2F58E5-C92D-4C64-B867-0576B1EAD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216797-ABEC-4FE0-AFDE-36107B967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77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8F2B0-990D-418E-9D10-2464E9866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881131-AFFD-4339-9F30-D408B5105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7C47F4-7968-4698-8BD3-A583099FAA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12BC6F-3996-4B2B-B8F2-DD3A82CCF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4077-BD55-4036-8E92-6558FDF3B653}" type="datetime1">
              <a:rPr lang="en-US" smtClean="0"/>
              <a:t>11/30/2023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832E66-581A-4CF2-A40A-4E24FAAC4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3B1C89-C625-4618-81A2-FB34E4DA0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3235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1486F-443A-4F2D-AB1F-8B1F4C4DE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A21213-E7FB-406A-B8CD-735AAC7AD0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F41A03-500E-49F7-8D99-A1EAFE4D34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91523D-69E9-4EAE-A610-B3A237B75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225F2-7107-4609-BCC2-77C63064A5E8}" type="datetime1">
              <a:rPr lang="en-US" smtClean="0"/>
              <a:t>11/30/2023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DB852F-4134-4AB5-BA87-483B1E1AD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34C5CB-918E-4A09-8222-D36E37B63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509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18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AA0686-7BAC-45C0-BA30-0D0CBCE5C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4202DE-82CD-407D-8C68-174B0CBB5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599" y="2254103"/>
            <a:ext cx="9486901" cy="3918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4AC9D-6E1B-46D3-959F-A068A1EDBD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9800022" y="3223751"/>
            <a:ext cx="4114801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D3FE42E8-8B57-452D-A122-4DCE9AC771EF}" type="datetime1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FC0015-9EFB-40F8-BC00-AC2483D609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08136" y="3223750"/>
            <a:ext cx="4114800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72C732-0E3E-49E0-A72E-D4C08CB44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6340" y="6356350"/>
            <a:ext cx="871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pc="3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886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7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22D0DDFC-284F-4D88-A2A9-3BAB819685B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B76F1016-2C39-4A68-A486-7623C49D3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FFF751B-C7CA-4099-AE6D-6CBF778C83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4392E585-24FE-4089-8DCC-CA9D07AA3B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D2932A-486E-4868-9FE5-9AB9A5AD13AE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FE15F17D-68AC-407A-8716-8C74C61947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CE8DA93-80AA-4966-B4E6-5520FCF5F9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65BE25-87AB-457F-B0A4-BFA5DCFFE7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206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1FE2F0DA-E998-41F5-B1EC-3894F8176D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022DE9E7-EEFC-444D-A3F4-C4DEF87B8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09E88FB-C3B1-4397-BEB5-78AFCE0CE3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7EE3CC81-2252-4376-97C0-7CF33CC89B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C5C79C-22B0-4FE4-BC1B-34E5E0B231E6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4BF6902A-F068-464E-A3FD-191923CC2C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F0091169-3C47-4F65-B769-696ED13453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CA362-DAD3-4EEF-844E-DF990237C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036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28145" y="905040"/>
            <a:ext cx="7593330" cy="5847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800" b="0" i="0">
                <a:solidFill>
                  <a:schemeClr val="tx1"/>
                </a:solidFill>
                <a:latin typeface="Decoy-Medium"/>
                <a:cs typeface="Decoy-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09122" y="2179320"/>
            <a:ext cx="11555254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OpenSans-SemiBold"/>
                <a:cs typeface="OpenSans-SemiBold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11/30/2023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787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</p:sldLayoutIdLst>
  <p:txStyles>
    <p:titleStyle>
      <a:lvl1pPr>
        <a:defRPr b="1" i="0">
          <a:latin typeface="Fraunces 9pt SemiBold" pitchFamily="2" charset="77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42900">
        <a:defRPr>
          <a:latin typeface="+mn-lt"/>
          <a:ea typeface="+mn-ea"/>
          <a:cs typeface="+mn-cs"/>
        </a:defRPr>
      </a:lvl2pPr>
      <a:lvl3pPr marL="685800">
        <a:defRPr>
          <a:latin typeface="+mn-lt"/>
          <a:ea typeface="+mn-ea"/>
          <a:cs typeface="+mn-cs"/>
        </a:defRPr>
      </a:lvl3pPr>
      <a:lvl4pPr marL="1028700">
        <a:defRPr>
          <a:latin typeface="+mn-lt"/>
          <a:ea typeface="+mn-ea"/>
          <a:cs typeface="+mn-cs"/>
        </a:defRPr>
      </a:lvl4pPr>
      <a:lvl5pPr marL="1371600">
        <a:defRPr>
          <a:latin typeface="+mn-lt"/>
          <a:ea typeface="+mn-ea"/>
          <a:cs typeface="+mn-cs"/>
        </a:defRPr>
      </a:lvl5pPr>
      <a:lvl6pPr marL="1714500">
        <a:defRPr>
          <a:latin typeface="+mn-lt"/>
          <a:ea typeface="+mn-ea"/>
          <a:cs typeface="+mn-cs"/>
        </a:defRPr>
      </a:lvl6pPr>
      <a:lvl7pPr marL="2057400">
        <a:defRPr>
          <a:latin typeface="+mn-lt"/>
          <a:ea typeface="+mn-ea"/>
          <a:cs typeface="+mn-cs"/>
        </a:defRPr>
      </a:lvl7pPr>
      <a:lvl8pPr marL="2400300">
        <a:defRPr>
          <a:latin typeface="+mn-lt"/>
          <a:ea typeface="+mn-ea"/>
          <a:cs typeface="+mn-cs"/>
        </a:defRPr>
      </a:lvl8pPr>
      <a:lvl9pPr marL="27432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42900">
        <a:defRPr>
          <a:latin typeface="+mn-lt"/>
          <a:ea typeface="+mn-ea"/>
          <a:cs typeface="+mn-cs"/>
        </a:defRPr>
      </a:lvl2pPr>
      <a:lvl3pPr marL="685800">
        <a:defRPr>
          <a:latin typeface="+mn-lt"/>
          <a:ea typeface="+mn-ea"/>
          <a:cs typeface="+mn-cs"/>
        </a:defRPr>
      </a:lvl3pPr>
      <a:lvl4pPr marL="1028700">
        <a:defRPr>
          <a:latin typeface="+mn-lt"/>
          <a:ea typeface="+mn-ea"/>
          <a:cs typeface="+mn-cs"/>
        </a:defRPr>
      </a:lvl4pPr>
      <a:lvl5pPr marL="1371600">
        <a:defRPr>
          <a:latin typeface="+mn-lt"/>
          <a:ea typeface="+mn-ea"/>
          <a:cs typeface="+mn-cs"/>
        </a:defRPr>
      </a:lvl5pPr>
      <a:lvl6pPr marL="1714500">
        <a:defRPr>
          <a:latin typeface="+mn-lt"/>
          <a:ea typeface="+mn-ea"/>
          <a:cs typeface="+mn-cs"/>
        </a:defRPr>
      </a:lvl6pPr>
      <a:lvl7pPr marL="2057400">
        <a:defRPr>
          <a:latin typeface="+mn-lt"/>
          <a:ea typeface="+mn-ea"/>
          <a:cs typeface="+mn-cs"/>
        </a:defRPr>
      </a:lvl7pPr>
      <a:lvl8pPr marL="2400300">
        <a:defRPr>
          <a:latin typeface="+mn-lt"/>
          <a:ea typeface="+mn-ea"/>
          <a:cs typeface="+mn-cs"/>
        </a:defRPr>
      </a:lvl8pPr>
      <a:lvl9pPr marL="27432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thepearlsource.com/blog/nasa-tips-prepare-august-2017-total-solar-eclipse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emf"/><Relationship Id="rId5" Type="http://schemas.openxmlformats.org/officeDocument/2006/relationships/image" Target="../media/image58.svg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emf"/><Relationship Id="rId5" Type="http://schemas.openxmlformats.org/officeDocument/2006/relationships/image" Target="../media/image58.svg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emf"/><Relationship Id="rId5" Type="http://schemas.openxmlformats.org/officeDocument/2006/relationships/image" Target="../media/image58.svg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emf"/><Relationship Id="rId5" Type="http://schemas.openxmlformats.org/officeDocument/2006/relationships/image" Target="../media/image58.svg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image" Target="../media/image17.pn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88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hyperlink" Target="https://nightsky.jpl.nasa.gov/" TargetMode="External"/><Relationship Id="rId3" Type="http://schemas.openxmlformats.org/officeDocument/2006/relationships/hyperlink" Target="http://clearinghouse.starnetlibraries.org/" TargetMode="External"/><Relationship Id="rId7" Type="http://schemas.openxmlformats.org/officeDocument/2006/relationships/hyperlink" Target="http://bit.ly/eclipsesforlibraries" TargetMode="External"/><Relationship Id="rId12" Type="http://schemas.openxmlformats.org/officeDocument/2006/relationships/hyperlink" Target="https://eclipse.aas.org/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9.xml"/><Relationship Id="rId6" Type="http://schemas.openxmlformats.org/officeDocument/2006/relationships/hyperlink" Target="https://youtube.com/starnetlibraries" TargetMode="External"/><Relationship Id="rId11" Type="http://schemas.openxmlformats.org/officeDocument/2006/relationships/hyperlink" Target="https://solarsystem.nasa.gov/eclipses/home/" TargetMode="External"/><Relationship Id="rId5" Type="http://schemas.openxmlformats.org/officeDocument/2006/relationships/hyperlink" Target="http://www.fraknoi.com/wp-content/uploads/2022/11/Resources-Connecting-Eclipses-and-Other-Fields.pdf" TargetMode="External"/><Relationship Id="rId10" Type="http://schemas.openxmlformats.org/officeDocument/2006/relationships/hyperlink" Target="https://community.starnetlibraries.org/get-started-with-seal/" TargetMode="External"/><Relationship Id="rId4" Type="http://schemas.openxmlformats.org/officeDocument/2006/relationships/hyperlink" Target="https://community.starnetlibraries.org/" TargetMode="External"/><Relationship Id="rId9" Type="http://schemas.openxmlformats.org/officeDocument/2006/relationships/hyperlink" Target="https://solarsystem.nasa.gov/solar-system-ambassadors/events/" TargetMode="Externa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9E433CB3-EAB2-4842-A1DD-7BC051B55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solar eclipse with the sun shining through it&#10;&#10;Description automatically generated">
            <a:extLst>
              <a:ext uri="{FF2B5EF4-FFF2-40B4-BE49-F238E27FC236}">
                <a16:creationId xmlns:a16="http://schemas.microsoft.com/office/drawing/2014/main" id="{F2568B9D-E715-29A6-E677-D7D2A163B7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 trans="9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10101" b="14396"/>
          <a:stretch/>
        </p:blipFill>
        <p:spPr>
          <a:xfrm>
            <a:off x="0" y="-2"/>
            <a:ext cx="12192000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37E9081-32E2-43C3-80C8-7F3854D9D0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-1"/>
            <a:ext cx="12192000" cy="3429000"/>
          </a:xfrm>
          <a:prstGeom prst="rect">
            <a:avLst/>
          </a:prstGeom>
          <a:gradFill>
            <a:gsLst>
              <a:gs pos="47000">
                <a:srgbClr val="000000">
                  <a:alpha val="23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3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9EFF93-140A-4132-7300-3986C89DC1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2876" y="2056190"/>
            <a:ext cx="11737219" cy="2911325"/>
          </a:xfrm>
          <a:prstGeom prst="roundRect">
            <a:avLst/>
          </a:prstGeom>
          <a:solidFill>
            <a:schemeClr val="tx1">
              <a:lumMod val="50000"/>
              <a:lumOff val="50000"/>
              <a:alpha val="28000"/>
            </a:schemeClr>
          </a:solidFill>
          <a:scene3d>
            <a:camera prst="orthographicFront"/>
            <a:lightRig rig="threePt" dir="t"/>
          </a:scene3d>
          <a:sp3d>
            <a:bevelT w="50800"/>
          </a:sp3d>
        </p:spPr>
        <p:txBody>
          <a:bodyPr>
            <a:noAutofit/>
          </a:bodyPr>
          <a:lstStyle/>
          <a:p>
            <a:r>
              <a:rPr lang="en-US" sz="4000" b="1" i="0" cap="none">
                <a:solidFill>
                  <a:srgbClr val="FFFFFF"/>
                </a:solidFill>
                <a:effectLst/>
                <a:latin typeface="Proxima Nova"/>
              </a:rPr>
              <a:t>Get Ready For The 2024 Eclipses: How To Inspire And Connect With Patrons And Partners Through Engaging STEM Programs</a:t>
            </a:r>
            <a:endParaRPr lang="en-US" sz="4000" cap="none">
              <a:solidFill>
                <a:srgbClr val="FFFFFF"/>
              </a:solidFill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78AB8793-9311-D255-2449-1D985BF9C1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67468" y="5462210"/>
            <a:ext cx="9573078" cy="1122440"/>
          </a:xfrm>
        </p:spPr>
        <p:txBody>
          <a:bodyPr>
            <a:norm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75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9F810E4-139D-4D0F-A81C-2783F58690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F9488A2-8E53-4B40-81EA-EF0126290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937501EC-27CA-94A5-4E58-B65A96C0AD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826" r="1" b="1"/>
          <a:stretch/>
        </p:blipFill>
        <p:spPr>
          <a:xfrm>
            <a:off x="685801" y="685800"/>
            <a:ext cx="10820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867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9F810E4-139D-4D0F-A81C-2783F58690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F9488A2-8E53-4B40-81EA-EF0126290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CFC82F66-3003-2BB7-0675-86986051A4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89"/>
          <a:stretch/>
        </p:blipFill>
        <p:spPr>
          <a:xfrm>
            <a:off x="685801" y="685800"/>
            <a:ext cx="10820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2604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9F810E4-139D-4D0F-A81C-2783F58690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F9488A2-8E53-4B40-81EA-EF0126290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screenshot of a web page&#10;&#10;Description automatically generated">
            <a:extLst>
              <a:ext uri="{FF2B5EF4-FFF2-40B4-BE49-F238E27FC236}">
                <a16:creationId xmlns:a16="http://schemas.microsoft.com/office/drawing/2014/main" id="{48FBFF9C-A99E-AB1E-648A-E33CCA8F45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96" r="2" b="2"/>
          <a:stretch/>
        </p:blipFill>
        <p:spPr>
          <a:xfrm>
            <a:off x="685801" y="685800"/>
            <a:ext cx="10820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9847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94801" y="662495"/>
            <a:ext cx="10002398" cy="472308"/>
          </a:xfrm>
          <a:prstGeom prst="rect">
            <a:avLst/>
          </a:prstGeom>
        </p:spPr>
        <p:txBody>
          <a:bodyPr vert="horz" wrap="square" lIns="0" tIns="24764" rIns="0" bIns="0" rtlCol="0" anchor="b">
            <a:spAutoFit/>
          </a:bodyPr>
          <a:lstStyle/>
          <a:p>
            <a:pPr marL="9525" marR="3810">
              <a:lnSpc>
                <a:spcPts val="3375"/>
              </a:lnSpc>
              <a:spcBef>
                <a:spcPts val="194"/>
              </a:spcBef>
            </a:pPr>
            <a:r>
              <a:rPr lang="en-US" b="1"/>
              <a:t>SEAL</a:t>
            </a:r>
            <a:r>
              <a:rPr lang="en-US" b="1" spc="-113"/>
              <a:t> </a:t>
            </a:r>
            <a:r>
              <a:rPr lang="en-US" b="1"/>
              <a:t>Group</a:t>
            </a:r>
            <a:r>
              <a:rPr lang="en-US" b="1" spc="-109"/>
              <a:t> </a:t>
            </a:r>
            <a:r>
              <a:rPr lang="en-US" b="1"/>
              <a:t>on</a:t>
            </a:r>
            <a:r>
              <a:rPr lang="en-US" b="1" spc="-113"/>
              <a:t> </a:t>
            </a:r>
            <a:r>
              <a:rPr lang="en-US" b="1"/>
              <a:t>the</a:t>
            </a:r>
            <a:r>
              <a:rPr lang="en-US" b="1" spc="-109"/>
              <a:t> </a:t>
            </a:r>
            <a:r>
              <a:rPr lang="en-US" b="1" spc="-34"/>
              <a:t>STAR</a:t>
            </a:r>
            <a:r>
              <a:rPr lang="en-US" b="1" spc="-109"/>
              <a:t> </a:t>
            </a:r>
            <a:r>
              <a:rPr lang="en-US" b="1" spc="-34"/>
              <a:t>Net </a:t>
            </a:r>
            <a:r>
              <a:rPr lang="en-US" b="1"/>
              <a:t>Online</a:t>
            </a:r>
            <a:r>
              <a:rPr lang="en-US" b="1" spc="-188"/>
              <a:t> </a:t>
            </a:r>
            <a:r>
              <a:rPr lang="en-US" b="1" spc="-8"/>
              <a:t>Community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11653616" cy="7345680"/>
            <a:chOff x="1299806" y="0"/>
            <a:chExt cx="14506575" cy="9144000"/>
          </a:xfrm>
        </p:grpSpPr>
        <p:pic>
          <p:nvPicPr>
            <p:cNvPr id="4" name="object 4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32400" y="0"/>
              <a:ext cx="10573372" cy="91440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9806" y="2825236"/>
              <a:ext cx="5136502" cy="513650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8145" y="638178"/>
            <a:ext cx="6856426" cy="698758"/>
          </a:xfrm>
          <a:prstGeom prst="rect">
            <a:avLst/>
          </a:prstGeom>
        </p:spPr>
        <p:txBody>
          <a:bodyPr vert="horz" wrap="square" lIns="0" tIns="204320" rIns="0" bIns="0" rtlCol="0" anchor="b">
            <a:spAutoFit/>
          </a:bodyPr>
          <a:lstStyle/>
          <a:p>
            <a:pPr marL="9525">
              <a:lnSpc>
                <a:spcPct val="100000"/>
              </a:lnSpc>
              <a:spcBef>
                <a:spcPts val="75"/>
              </a:spcBef>
            </a:pPr>
            <a:r>
              <a:rPr lang="en-US" b="1"/>
              <a:t>What</a:t>
            </a:r>
            <a:r>
              <a:rPr lang="en-US" b="1" spc="-105"/>
              <a:t> </a:t>
            </a:r>
            <a:r>
              <a:rPr lang="en-US" b="1"/>
              <a:t>is</a:t>
            </a:r>
            <a:r>
              <a:rPr lang="en-US" b="1" spc="-105"/>
              <a:t> </a:t>
            </a:r>
            <a:r>
              <a:rPr lang="en-US" b="1"/>
              <a:t>the</a:t>
            </a:r>
            <a:r>
              <a:rPr lang="en-US" b="1" spc="-105"/>
              <a:t> </a:t>
            </a:r>
            <a:r>
              <a:rPr lang="en-US" b="1" spc="-41"/>
              <a:t>Community?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28172" y="2333626"/>
            <a:ext cx="4836530" cy="286424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28124" marR="340519" indent="-219075" defTabSz="685800">
              <a:spcBef>
                <a:spcPts val="75"/>
              </a:spcBef>
              <a:buClr>
                <a:srgbClr val="FAA61A"/>
              </a:buClr>
              <a:buFont typeface="Wingdings"/>
              <a:buChar char=""/>
              <a:tabLst>
                <a:tab pos="228600" algn="l"/>
              </a:tabLst>
              <a:defRPr/>
            </a:pPr>
            <a:r>
              <a:rPr sz="2400" b="1" kern="0">
                <a:latin typeface="OpenSans-SemiBold"/>
                <a:cs typeface="OpenSans-SemiBold"/>
              </a:rPr>
              <a:t>Online network specially curated for you</a:t>
            </a:r>
            <a:endParaRPr sz="2400" kern="0">
              <a:latin typeface="OpenSans-SemiBold"/>
              <a:cs typeface="OpenSans-SemiBold"/>
            </a:endParaRPr>
          </a:p>
          <a:p>
            <a:pPr marL="228124" marR="504825" indent="-219075" defTabSz="685800">
              <a:spcBef>
                <a:spcPts val="1035"/>
              </a:spcBef>
              <a:buClr>
                <a:srgbClr val="FAA61A"/>
              </a:buClr>
              <a:buFont typeface="Wingdings"/>
              <a:buChar char=""/>
              <a:tabLst>
                <a:tab pos="228600" algn="l"/>
              </a:tabLst>
              <a:defRPr/>
            </a:pPr>
            <a:r>
              <a:rPr sz="2400" b="1" kern="0">
                <a:latin typeface="OpenSans-SemiBold"/>
                <a:cs typeface="OpenSans-SemiBold"/>
              </a:rPr>
              <a:t>Opportunity to interact with fellow libraries</a:t>
            </a:r>
            <a:endParaRPr sz="2400" kern="0">
              <a:latin typeface="OpenSans-SemiBold"/>
              <a:cs typeface="OpenSans-SemiBold"/>
            </a:endParaRPr>
          </a:p>
          <a:p>
            <a:pPr marL="228124" marR="56198" indent="-219075" defTabSz="685800">
              <a:spcBef>
                <a:spcPts val="1125"/>
              </a:spcBef>
              <a:buClr>
                <a:srgbClr val="FAA61A"/>
              </a:buClr>
              <a:buFont typeface="Wingdings"/>
              <a:buChar char=""/>
              <a:tabLst>
                <a:tab pos="228600" algn="l"/>
              </a:tabLst>
              <a:defRPr/>
            </a:pPr>
            <a:r>
              <a:rPr sz="2400" b="1" kern="0">
                <a:latin typeface="OpenSans-SemiBold"/>
                <a:cs typeface="OpenSans-SemiBold"/>
              </a:rPr>
              <a:t>Place to upload your program pictures, activity documents, and chat</a:t>
            </a:r>
            <a:endParaRPr sz="2400" kern="0">
              <a:latin typeface="OpenSans-SemiBold"/>
              <a:cs typeface="OpenSans-SemiBold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4702" y="1303534"/>
            <a:ext cx="6689627" cy="5017227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83422" y="501830"/>
            <a:ext cx="7025155" cy="698758"/>
          </a:xfrm>
          <a:prstGeom prst="rect">
            <a:avLst/>
          </a:prstGeom>
        </p:spPr>
        <p:txBody>
          <a:bodyPr vert="horz" wrap="square" lIns="0" tIns="204320" rIns="0" bIns="0" rtlCol="0" anchor="b">
            <a:spAutoFit/>
          </a:bodyPr>
          <a:lstStyle/>
          <a:p>
            <a:pPr marL="9525">
              <a:lnSpc>
                <a:spcPct val="100000"/>
              </a:lnSpc>
              <a:spcBef>
                <a:spcPts val="75"/>
              </a:spcBef>
            </a:pPr>
            <a:r>
              <a:rPr lang="en-US" b="1"/>
              <a:t>What</a:t>
            </a:r>
            <a:r>
              <a:rPr lang="en-US" b="1" spc="-105"/>
              <a:t> </a:t>
            </a:r>
            <a:r>
              <a:rPr lang="en-US" b="1"/>
              <a:t>is</a:t>
            </a:r>
            <a:r>
              <a:rPr lang="en-US" b="1" spc="-105"/>
              <a:t> </a:t>
            </a:r>
            <a:r>
              <a:rPr lang="en-US" b="1"/>
              <a:t>the</a:t>
            </a:r>
            <a:r>
              <a:rPr lang="en-US" b="1" spc="-105"/>
              <a:t> </a:t>
            </a:r>
            <a:r>
              <a:rPr lang="en-US" b="1" spc="-41"/>
              <a:t>Community?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37672" y="2800674"/>
            <a:ext cx="4682966" cy="2502608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 defTabSz="685800">
              <a:spcBef>
                <a:spcPts val="75"/>
              </a:spcBef>
              <a:defRPr/>
            </a:pPr>
            <a:r>
              <a:rPr lang="en-US" sz="2700" b="1" kern="0">
                <a:latin typeface="Open Sans SemiBold" panose="020B0606030504020204" pitchFamily="34" charset="0"/>
                <a:cs typeface="Open Sans SemiBold" panose="020B0606030504020204" pitchFamily="34" charset="0"/>
              </a:rPr>
              <a:t>Like</a:t>
            </a:r>
            <a:r>
              <a:rPr sz="2700" b="1" kern="0">
                <a:latin typeface="Open Sans SemiBold" panose="020B0606030504020204" pitchFamily="34" charset="0"/>
                <a:cs typeface="Open Sans SemiBold" panose="020B0606030504020204" pitchFamily="34" charset="0"/>
              </a:rPr>
              <a:t> other social media platforms, you can post discussions, “like” other’s comments, upload documents for activities and share pictures</a:t>
            </a:r>
          </a:p>
        </p:txBody>
      </p:sp>
      <p:pic>
        <p:nvPicPr>
          <p:cNvPr id="4" name="object 4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4702" y="1303534"/>
            <a:ext cx="6689627" cy="5017227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llage of people&#10;&#10;Description automatically generated with low confidence">
            <a:extLst>
              <a:ext uri="{FF2B5EF4-FFF2-40B4-BE49-F238E27FC236}">
                <a16:creationId xmlns:a16="http://schemas.microsoft.com/office/drawing/2014/main" id="{0CF9B2D1-958B-1B4C-2AD4-EC14AD670AC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4901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860C812D-7BA5-4582-A6DA-4FAAAAFF143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377" y="0"/>
            <a:ext cx="109392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9370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5490813-08BD-2B52-FB91-B069B5F625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9750" y="452438"/>
            <a:ext cx="8572500" cy="595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8948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860C812D-7BA5-4582-A6DA-4FAAAAFF143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377" y="0"/>
            <a:ext cx="10939247" cy="6858000"/>
          </a:xfrm>
          <a:prstGeom prst="rect">
            <a:avLst/>
          </a:prstGeom>
        </p:spPr>
      </p:pic>
      <p:sp>
        <p:nvSpPr>
          <p:cNvPr id="3" name="Flowchart: Connector 2">
            <a:extLst>
              <a:ext uri="{FF2B5EF4-FFF2-40B4-BE49-F238E27FC236}">
                <a16:creationId xmlns:a16="http://schemas.microsoft.com/office/drawing/2014/main" id="{568DA460-442E-4914-8AEE-5CCAC74881C8}"/>
              </a:ext>
            </a:extLst>
          </p:cNvPr>
          <p:cNvSpPr/>
          <p:nvPr/>
        </p:nvSpPr>
        <p:spPr>
          <a:xfrm>
            <a:off x="3693734" y="2727493"/>
            <a:ext cx="1476869" cy="1217624"/>
          </a:xfrm>
          <a:prstGeom prst="flowChartConnector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en-US">
              <a:solidFill>
                <a:srgbClr val="FFFFFF"/>
              </a:solidFill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47087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2A4C3-ED51-33D1-9884-9CDF02378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3343" y="489858"/>
            <a:ext cx="9486900" cy="1371600"/>
          </a:xfrm>
        </p:spPr>
        <p:txBody>
          <a:bodyPr>
            <a:normAutofit/>
          </a:bodyPr>
          <a:lstStyle/>
          <a:p>
            <a:r>
              <a:rPr lang="en-US"/>
              <a:t>Agenda</a:t>
            </a:r>
          </a:p>
        </p:txBody>
      </p:sp>
      <p:graphicFrame>
        <p:nvGraphicFramePr>
          <p:cNvPr id="11" name="Content Placeholder 2">
            <a:extLst>
              <a:ext uri="{FF2B5EF4-FFF2-40B4-BE49-F238E27FC236}">
                <a16:creationId xmlns:a16="http://schemas.microsoft.com/office/drawing/2014/main" id="{41009441-24A6-2532-BCC9-9984116D9A0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63088488"/>
              </p:ext>
            </p:extLst>
          </p:nvPr>
        </p:nvGraphicFramePr>
        <p:xfrm>
          <a:off x="2177143" y="2188936"/>
          <a:ext cx="9486900" cy="3917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Picture 8" descr="A blue rectangle with white dots&#10;&#10;Description automatically generated">
            <a:extLst>
              <a:ext uri="{FF2B5EF4-FFF2-40B4-BE49-F238E27FC236}">
                <a16:creationId xmlns:a16="http://schemas.microsoft.com/office/drawing/2014/main" id="{F631AAAE-491F-6541-F6EC-3E4C992DDD0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8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514" y="-70758"/>
            <a:ext cx="2331657" cy="828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5564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A3AA8210-F4E2-49A1-8908-80E513CA3E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4215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A3AA8210-F4E2-49A1-8908-80E513CA3E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" y="1282"/>
            <a:ext cx="12191980" cy="6856718"/>
          </a:xfrm>
          <a:prstGeom prst="rect">
            <a:avLst/>
          </a:prstGeom>
        </p:spPr>
      </p:pic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1C3872AB-C208-4DD1-A1CA-01422861FCCC}"/>
              </a:ext>
            </a:extLst>
          </p:cNvPr>
          <p:cNvSpPr/>
          <p:nvPr/>
        </p:nvSpPr>
        <p:spPr>
          <a:xfrm>
            <a:off x="0" y="1480009"/>
            <a:ext cx="3148554" cy="5410985"/>
          </a:xfrm>
          <a:prstGeom prst="flowChartConnector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en-US">
              <a:solidFill>
                <a:srgbClr val="FFFFFF"/>
              </a:solidFill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82641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0E91264-8C9E-4551-98DB-5F4D9BAECC44}"/>
              </a:ext>
            </a:extLst>
          </p:cNvPr>
          <p:cNvSpPr txBox="1"/>
          <p:nvPr/>
        </p:nvSpPr>
        <p:spPr>
          <a:xfrm>
            <a:off x="7116149" y="1802491"/>
            <a:ext cx="386598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 defTabSz="914378">
              <a:buFont typeface="Wingdings" panose="05000000000000000000" pitchFamily="2" charset="2"/>
              <a:buChar char="ü"/>
            </a:pPr>
            <a:r>
              <a:rPr lang="en-US" sz="4000">
                <a:solidFill>
                  <a:srgbClr val="000000"/>
                </a:solidFill>
                <a:latin typeface="Open Sans" panose="020B0606030504020204" pitchFamily="34" charset="0"/>
              </a:rPr>
              <a:t>Tweens</a:t>
            </a:r>
          </a:p>
          <a:p>
            <a:pPr defTabSz="914378"/>
            <a:endParaRPr lang="en-US" sz="3000">
              <a:solidFill>
                <a:srgbClr val="000000"/>
              </a:solidFill>
              <a:latin typeface="Open Sans" panose="020B0606030504020204" pitchFamily="34" charset="0"/>
            </a:endParaRPr>
          </a:p>
        </p:txBody>
      </p:sp>
      <p:pic>
        <p:nvPicPr>
          <p:cNvPr id="11" name="Picture 10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5542A8B1-A234-4FE5-9395-600C08307C0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1264" y="825020"/>
            <a:ext cx="5326178" cy="5062597"/>
          </a:xfrm>
          <a:prstGeom prst="rect">
            <a:avLst/>
          </a:prstGeom>
        </p:spPr>
      </p:pic>
      <p:pic>
        <p:nvPicPr>
          <p:cNvPr id="12" name="Graphic 11" descr="Checkmark with solid fill">
            <a:extLst>
              <a:ext uri="{FF2B5EF4-FFF2-40B4-BE49-F238E27FC236}">
                <a16:creationId xmlns:a16="http://schemas.microsoft.com/office/drawing/2014/main" id="{81B44FD9-108D-4F15-B4BC-E7AED69C925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37502" y="5124721"/>
            <a:ext cx="482977" cy="48297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20EEB7A-5D04-3350-E24B-801A475F854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9631" b="38318"/>
          <a:stretch/>
        </p:blipFill>
        <p:spPr>
          <a:xfrm>
            <a:off x="4964624" y="1292268"/>
            <a:ext cx="7227377" cy="556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8521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0E91264-8C9E-4551-98DB-5F4D9BAECC44}"/>
              </a:ext>
            </a:extLst>
          </p:cNvPr>
          <p:cNvSpPr txBox="1"/>
          <p:nvPr/>
        </p:nvSpPr>
        <p:spPr>
          <a:xfrm>
            <a:off x="7116149" y="1802492"/>
            <a:ext cx="3865983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 defTabSz="914378">
              <a:buFont typeface="Wingdings" panose="05000000000000000000" pitchFamily="2" charset="2"/>
              <a:buChar char="ü"/>
            </a:pPr>
            <a:r>
              <a:rPr lang="en-US" sz="4000">
                <a:solidFill>
                  <a:srgbClr val="000000"/>
                </a:solidFill>
                <a:latin typeface="Open Sans" panose="020B0606030504020204" pitchFamily="34" charset="0"/>
              </a:rPr>
              <a:t>Tweens</a:t>
            </a:r>
          </a:p>
          <a:p>
            <a:pPr marL="457189" indent="-457189" defTabSz="914378">
              <a:buFont typeface="Wingdings" panose="05000000000000000000" pitchFamily="2" charset="2"/>
              <a:buChar char="ü"/>
            </a:pPr>
            <a:r>
              <a:rPr lang="en-US" sz="4000">
                <a:solidFill>
                  <a:srgbClr val="000000"/>
                </a:solidFill>
                <a:latin typeface="Open Sans" panose="020B0606030504020204" pitchFamily="34" charset="0"/>
              </a:rPr>
              <a:t>One hour</a:t>
            </a:r>
          </a:p>
          <a:p>
            <a:pPr defTabSz="914378"/>
            <a:endParaRPr lang="en-US" sz="3000">
              <a:solidFill>
                <a:srgbClr val="000000"/>
              </a:solidFill>
              <a:latin typeface="Open Sans" panose="020B0606030504020204" pitchFamily="34" charset="0"/>
            </a:endParaRPr>
          </a:p>
        </p:txBody>
      </p:sp>
      <p:pic>
        <p:nvPicPr>
          <p:cNvPr id="9" name="Picture 8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41C1BFF0-CE81-4F96-B942-74BE7E2BAB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9869" y="1237764"/>
            <a:ext cx="6010085" cy="4806257"/>
          </a:xfrm>
          <a:prstGeom prst="rect">
            <a:avLst/>
          </a:prstGeom>
        </p:spPr>
      </p:pic>
      <p:pic>
        <p:nvPicPr>
          <p:cNvPr id="10" name="Graphic 9" descr="Checkmark with solid fill">
            <a:extLst>
              <a:ext uri="{FF2B5EF4-FFF2-40B4-BE49-F238E27FC236}">
                <a16:creationId xmlns:a16="http://schemas.microsoft.com/office/drawing/2014/main" id="{436059E9-8711-4A00-B6E0-ACF34556809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033626" y="3429001"/>
            <a:ext cx="482977" cy="48297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A35E64A-0154-2426-EF1F-2805AE06B2F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9631" b="38318"/>
          <a:stretch/>
        </p:blipFill>
        <p:spPr>
          <a:xfrm>
            <a:off x="4964624" y="1292268"/>
            <a:ext cx="7227377" cy="556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9910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0E91264-8C9E-4551-98DB-5F4D9BAECC44}"/>
              </a:ext>
            </a:extLst>
          </p:cNvPr>
          <p:cNvSpPr txBox="1"/>
          <p:nvPr/>
        </p:nvSpPr>
        <p:spPr>
          <a:xfrm>
            <a:off x="7116149" y="1802492"/>
            <a:ext cx="386598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 defTabSz="914378">
              <a:buFont typeface="Wingdings" panose="05000000000000000000" pitchFamily="2" charset="2"/>
              <a:buChar char="ü"/>
            </a:pPr>
            <a:r>
              <a:rPr lang="en-US" sz="4000">
                <a:solidFill>
                  <a:srgbClr val="000000"/>
                </a:solidFill>
                <a:latin typeface="Open Sans" panose="020B0606030504020204" pitchFamily="34" charset="0"/>
              </a:rPr>
              <a:t>Tweens</a:t>
            </a:r>
          </a:p>
          <a:p>
            <a:pPr marL="457189" indent="-457189" defTabSz="914378">
              <a:buFont typeface="Wingdings" panose="05000000000000000000" pitchFamily="2" charset="2"/>
              <a:buChar char="ü"/>
            </a:pPr>
            <a:r>
              <a:rPr lang="en-US" sz="4000">
                <a:solidFill>
                  <a:srgbClr val="000000"/>
                </a:solidFill>
                <a:latin typeface="Open Sans" panose="020B0606030504020204" pitchFamily="34" charset="0"/>
              </a:rPr>
              <a:t>One hour</a:t>
            </a:r>
          </a:p>
          <a:p>
            <a:pPr marL="457189" indent="-457189" defTabSz="914378">
              <a:buFont typeface="Wingdings" panose="05000000000000000000" pitchFamily="2" charset="2"/>
              <a:buChar char="ü"/>
            </a:pPr>
            <a:r>
              <a:rPr lang="en-US" sz="4000">
                <a:solidFill>
                  <a:srgbClr val="000000"/>
                </a:solidFill>
                <a:latin typeface="Open Sans" panose="020B0606030504020204" pitchFamily="34" charset="0"/>
              </a:rPr>
              <a:t>Easy</a:t>
            </a:r>
          </a:p>
          <a:p>
            <a:pPr defTabSz="914378"/>
            <a:endParaRPr lang="en-US" sz="3000">
              <a:solidFill>
                <a:srgbClr val="000000"/>
              </a:solidFill>
              <a:latin typeface="Open Sans" panose="020B0606030504020204" pitchFamily="34" charset="0"/>
            </a:endParaRP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824D1567-0F38-489F-A420-E50F240661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9869" y="1612559"/>
            <a:ext cx="5336523" cy="2758541"/>
          </a:xfrm>
          <a:prstGeom prst="rect">
            <a:avLst/>
          </a:prstGeom>
        </p:spPr>
      </p:pic>
      <p:pic>
        <p:nvPicPr>
          <p:cNvPr id="7" name="Graphic 6" descr="Checkmark with solid fill">
            <a:extLst>
              <a:ext uri="{FF2B5EF4-FFF2-40B4-BE49-F238E27FC236}">
                <a16:creationId xmlns:a16="http://schemas.microsoft.com/office/drawing/2014/main" id="{FDC605F3-5F17-4259-BDBB-9F55DEA4D65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0967" y="2081834"/>
            <a:ext cx="482977" cy="48297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2EAE691-0678-FD8D-A0B1-F0B1E6ABAA3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9631" b="38318"/>
          <a:stretch/>
        </p:blipFill>
        <p:spPr>
          <a:xfrm>
            <a:off x="4964624" y="1292268"/>
            <a:ext cx="7227377" cy="556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1333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0E91264-8C9E-4551-98DB-5F4D9BAECC44}"/>
              </a:ext>
            </a:extLst>
          </p:cNvPr>
          <p:cNvSpPr txBox="1"/>
          <p:nvPr/>
        </p:nvSpPr>
        <p:spPr>
          <a:xfrm>
            <a:off x="7116149" y="1802491"/>
            <a:ext cx="38659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 defTabSz="914378">
              <a:buFont typeface="Wingdings" panose="05000000000000000000" pitchFamily="2" charset="2"/>
              <a:buChar char="ü"/>
            </a:pPr>
            <a:r>
              <a:rPr lang="en-US" sz="4000">
                <a:solidFill>
                  <a:srgbClr val="000000"/>
                </a:solidFill>
                <a:latin typeface="Open Sans" panose="020B0606030504020204" pitchFamily="34" charset="0"/>
              </a:rPr>
              <a:t>Tweens</a:t>
            </a:r>
          </a:p>
          <a:p>
            <a:pPr marL="457189" indent="-457189" defTabSz="914378">
              <a:buFont typeface="Wingdings" panose="05000000000000000000" pitchFamily="2" charset="2"/>
              <a:buChar char="ü"/>
            </a:pPr>
            <a:r>
              <a:rPr lang="en-US" sz="4000">
                <a:solidFill>
                  <a:srgbClr val="000000"/>
                </a:solidFill>
                <a:latin typeface="Open Sans" panose="020B0606030504020204" pitchFamily="34" charset="0"/>
              </a:rPr>
              <a:t>One hour</a:t>
            </a:r>
          </a:p>
          <a:p>
            <a:pPr marL="457189" indent="-457189" defTabSz="914378">
              <a:buFont typeface="Wingdings" panose="05000000000000000000" pitchFamily="2" charset="2"/>
              <a:buChar char="ü"/>
            </a:pPr>
            <a:r>
              <a:rPr lang="en-US" sz="4000">
                <a:solidFill>
                  <a:srgbClr val="000000"/>
                </a:solidFill>
                <a:latin typeface="Open Sans" panose="020B0606030504020204" pitchFamily="34" charset="0"/>
              </a:rPr>
              <a:t>Easy</a:t>
            </a:r>
          </a:p>
          <a:p>
            <a:pPr marL="457189" indent="-457189" defTabSz="914378">
              <a:buFont typeface="Wingdings" panose="05000000000000000000" pitchFamily="2" charset="2"/>
              <a:buChar char="ü"/>
            </a:pPr>
            <a:r>
              <a:rPr lang="en-US" sz="4000">
                <a:solidFill>
                  <a:srgbClr val="000000"/>
                </a:solidFill>
                <a:latin typeface="Open Sans" panose="020B0606030504020204" pitchFamily="34" charset="0"/>
              </a:rPr>
              <a:t>Instructions in Spanish</a:t>
            </a:r>
          </a:p>
          <a:p>
            <a:pPr defTabSz="914378"/>
            <a:endParaRPr lang="en-US" sz="3000">
              <a:solidFill>
                <a:srgbClr val="000000"/>
              </a:solidFill>
              <a:latin typeface="Open Sans" panose="020B0606030504020204" pitchFamily="34" charset="0"/>
            </a:endParaRP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8E95F6A6-3AB2-49DB-9605-811B859976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9870" y="1802492"/>
            <a:ext cx="5017106" cy="1354985"/>
          </a:xfrm>
          <a:prstGeom prst="rect">
            <a:avLst/>
          </a:prstGeom>
        </p:spPr>
      </p:pic>
      <p:pic>
        <p:nvPicPr>
          <p:cNvPr id="9" name="Graphic 8" descr="Checkmark with solid fill">
            <a:extLst>
              <a:ext uri="{FF2B5EF4-FFF2-40B4-BE49-F238E27FC236}">
                <a16:creationId xmlns:a16="http://schemas.microsoft.com/office/drawing/2014/main" id="{DB505A2D-4B9A-4C2D-91A2-C6495E7470C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68072" y="2238495"/>
            <a:ext cx="482977" cy="48297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CA46388-A35C-FDED-4554-AD50232920A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9631" b="38318"/>
          <a:stretch/>
        </p:blipFill>
        <p:spPr>
          <a:xfrm>
            <a:off x="4964624" y="1292268"/>
            <a:ext cx="7227377" cy="556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2634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6427414-5AF6-4D14-81FC-B7DDE4666F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" y="1282"/>
            <a:ext cx="12191980" cy="6856718"/>
          </a:xfrm>
          <a:prstGeom prst="rect">
            <a:avLst/>
          </a:prstGeom>
        </p:spPr>
      </p:pic>
      <p:sp>
        <p:nvSpPr>
          <p:cNvPr id="5" name="Flowchart: Connector 4">
            <a:extLst>
              <a:ext uri="{FF2B5EF4-FFF2-40B4-BE49-F238E27FC236}">
                <a16:creationId xmlns:a16="http://schemas.microsoft.com/office/drawing/2014/main" id="{874242DB-4529-49D5-A569-9A44D8A58B12}"/>
              </a:ext>
            </a:extLst>
          </p:cNvPr>
          <p:cNvSpPr/>
          <p:nvPr/>
        </p:nvSpPr>
        <p:spPr>
          <a:xfrm>
            <a:off x="2929180" y="1604075"/>
            <a:ext cx="9051009" cy="1480089"/>
          </a:xfrm>
          <a:prstGeom prst="flowChartConnector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en-US">
              <a:solidFill>
                <a:srgbClr val="FFFFFF"/>
              </a:solidFill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8731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782B968-C53F-4B83-B3E2-A8B1C51495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6851" y="173519"/>
            <a:ext cx="11798300" cy="6512763"/>
          </a:xfrm>
          <a:prstGeom prst="rect">
            <a:avLst/>
          </a:prstGeom>
        </p:spPr>
      </p:pic>
      <p:sp>
        <p:nvSpPr>
          <p:cNvPr id="5" name="Flowchart: Connector 4">
            <a:extLst>
              <a:ext uri="{FF2B5EF4-FFF2-40B4-BE49-F238E27FC236}">
                <a16:creationId xmlns:a16="http://schemas.microsoft.com/office/drawing/2014/main" id="{6E2DCF50-6CBC-4602-B977-09FB56903113}"/>
              </a:ext>
            </a:extLst>
          </p:cNvPr>
          <p:cNvSpPr/>
          <p:nvPr/>
        </p:nvSpPr>
        <p:spPr>
          <a:xfrm>
            <a:off x="196851" y="5682344"/>
            <a:ext cx="3994135" cy="895739"/>
          </a:xfrm>
          <a:prstGeom prst="flowChartConnector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en-US">
              <a:solidFill>
                <a:srgbClr val="FFFFFF"/>
              </a:solidFill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0866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9123073D-56CC-4177-A5F0-938D854E484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467" y="893574"/>
            <a:ext cx="10905066" cy="5070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4490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9123073D-56CC-4177-A5F0-938D854E484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467" y="893574"/>
            <a:ext cx="10905066" cy="5070852"/>
          </a:xfrm>
          <a:prstGeom prst="rect">
            <a:avLst/>
          </a:prstGeom>
        </p:spPr>
      </p:pic>
      <p:sp>
        <p:nvSpPr>
          <p:cNvPr id="5" name="Flowchart: Connector 4">
            <a:extLst>
              <a:ext uri="{FF2B5EF4-FFF2-40B4-BE49-F238E27FC236}">
                <a16:creationId xmlns:a16="http://schemas.microsoft.com/office/drawing/2014/main" id="{3AAEB7CA-597F-460B-AA67-9505C16BAA12}"/>
              </a:ext>
            </a:extLst>
          </p:cNvPr>
          <p:cNvSpPr/>
          <p:nvPr/>
        </p:nvSpPr>
        <p:spPr>
          <a:xfrm>
            <a:off x="227847" y="5271639"/>
            <a:ext cx="3994135" cy="895739"/>
          </a:xfrm>
          <a:prstGeom prst="flowChartConnector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en-US">
              <a:solidFill>
                <a:srgbClr val="FFFFFF"/>
              </a:solidFill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1471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B36A2-0DB2-6789-ACF6-04713D677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9442"/>
            <a:ext cx="12192000" cy="999212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anchor="ctr">
            <a:normAutofit/>
          </a:bodyPr>
          <a:lstStyle/>
          <a:p>
            <a:pPr algn="r"/>
            <a:r>
              <a:rPr lang="en-US" sz="4400" b="1"/>
              <a:t>Introductions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CF8E564-48DC-93EF-C659-4391078BFB8C}"/>
              </a:ext>
            </a:extLst>
          </p:cNvPr>
          <p:cNvSpPr/>
          <p:nvPr/>
        </p:nvSpPr>
        <p:spPr>
          <a:xfrm>
            <a:off x="211640" y="3662439"/>
            <a:ext cx="2750512" cy="2999014"/>
          </a:xfrm>
          <a:prstGeom prst="ellipse">
            <a:avLst/>
          </a:prstGeom>
          <a:blipFill dpi="0" rotWithShape="1">
            <a:blip r:embed="rId3"/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25D2112-9E55-AB5C-9EFF-B3D76F9AAC0A}"/>
              </a:ext>
            </a:extLst>
          </p:cNvPr>
          <p:cNvSpPr/>
          <p:nvPr/>
        </p:nvSpPr>
        <p:spPr>
          <a:xfrm>
            <a:off x="9164534" y="1855410"/>
            <a:ext cx="2750512" cy="2999014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B5D3A9D-20FC-3842-307D-680911CD5475}"/>
              </a:ext>
            </a:extLst>
          </p:cNvPr>
          <p:cNvSpPr/>
          <p:nvPr/>
        </p:nvSpPr>
        <p:spPr>
          <a:xfrm>
            <a:off x="276954" y="315988"/>
            <a:ext cx="2750512" cy="2999014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A0A8AF-C037-B53F-80A5-30C47FE67A29}"/>
              </a:ext>
            </a:extLst>
          </p:cNvPr>
          <p:cNvSpPr txBox="1"/>
          <p:nvPr/>
        </p:nvSpPr>
        <p:spPr>
          <a:xfrm>
            <a:off x="3151415" y="4746171"/>
            <a:ext cx="531767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en-US" sz="3200" b="0" i="0" u="none" strike="noStrike">
                <a:solidFill>
                  <a:srgbClr val="000000"/>
                </a:solidFill>
                <a:effectLst/>
                <a:latin typeface="inherit"/>
              </a:rPr>
              <a:t>Dillon Connelly</a:t>
            </a:r>
            <a:endParaRPr lang="en-US" sz="3200" b="0" i="0">
              <a:solidFill>
                <a:srgbClr val="000000"/>
              </a:solidFill>
              <a:effectLst/>
              <a:latin typeface="Proxima Nova"/>
            </a:endParaRPr>
          </a:p>
          <a:p>
            <a:pPr algn="l" fontAlgn="base"/>
            <a:r>
              <a:rPr lang="en-US" b="0" i="0">
                <a:solidFill>
                  <a:srgbClr val="333333"/>
                </a:solidFill>
                <a:effectLst/>
                <a:latin typeface="Proxima Nova"/>
              </a:rPr>
              <a:t>Education Specialist, Space Science Institute</a:t>
            </a:r>
          </a:p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4999AD-EF93-1FB9-9DD6-C867C8FE2643}"/>
              </a:ext>
            </a:extLst>
          </p:cNvPr>
          <p:cNvSpPr txBox="1"/>
          <p:nvPr/>
        </p:nvSpPr>
        <p:spPr>
          <a:xfrm>
            <a:off x="3232163" y="1172863"/>
            <a:ext cx="572767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en-US" sz="3200" b="0" i="0" u="none" strike="noStrike" dirty="0">
                <a:solidFill>
                  <a:srgbClr val="000000"/>
                </a:solidFill>
                <a:effectLst/>
                <a:latin typeface="inherit"/>
              </a:rPr>
              <a:t>Phyllis Kanekuni</a:t>
            </a:r>
            <a:endParaRPr lang="en-US" sz="3200" b="0" i="0" dirty="0">
              <a:solidFill>
                <a:srgbClr val="000000"/>
              </a:solidFill>
              <a:effectLst/>
              <a:latin typeface="Proxima Nova"/>
            </a:endParaRPr>
          </a:p>
          <a:p>
            <a:pPr algn="l" fontAlgn="base"/>
            <a:r>
              <a:rPr lang="en-US" b="0" i="0" dirty="0">
                <a:solidFill>
                  <a:srgbClr val="333333"/>
                </a:solidFill>
                <a:effectLst/>
                <a:latin typeface="Proxima Nova"/>
              </a:rPr>
              <a:t>Community Outreach and Engagement NASA@ My Library Coordinator, Thelma Parker Memorial Public Library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8E8FB2-36DE-F327-039B-578DDFF33FF2}"/>
              </a:ext>
            </a:extLst>
          </p:cNvPr>
          <p:cNvSpPr txBox="1"/>
          <p:nvPr/>
        </p:nvSpPr>
        <p:spPr>
          <a:xfrm>
            <a:off x="4995306" y="3033000"/>
            <a:ext cx="4103914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en-US" sz="3200" dirty="0"/>
              <a:t>Stephanie Vierow-Fields </a:t>
            </a:r>
            <a:r>
              <a:rPr lang="en-US" b="0" i="0" dirty="0">
                <a:solidFill>
                  <a:srgbClr val="333333"/>
                </a:solidFill>
                <a:effectLst/>
                <a:latin typeface="Proxima Nova"/>
              </a:rPr>
              <a:t>Education Associate, Space Science Institute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90851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D25921A-9817-4834-9AA5-0895C5FABD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467" y="643468"/>
            <a:ext cx="10905066" cy="5571065"/>
          </a:xfrm>
          <a:prstGeom prst="rect">
            <a:avLst/>
          </a:prstGeom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1B5199-2C7B-15C2-7FE4-29017EE4CA92}"/>
              </a:ext>
            </a:extLst>
          </p:cNvPr>
          <p:cNvSpPr txBox="1"/>
          <p:nvPr/>
        </p:nvSpPr>
        <p:spPr>
          <a:xfrm>
            <a:off x="3047658" y="3276138"/>
            <a:ext cx="60953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8"/>
            <a:r>
              <a:rPr lang="en-US">
                <a:solidFill>
                  <a:srgbClr val="000000"/>
                </a:solidFill>
                <a:latin typeface="Open Sans" panose="020B0606030504020204" pitchFamily="34" charset="0"/>
              </a:rPr>
              <a:t>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B33201-1B5B-F309-788D-A2FC51678BFA}"/>
              </a:ext>
            </a:extLst>
          </p:cNvPr>
          <p:cNvSpPr txBox="1"/>
          <p:nvPr/>
        </p:nvSpPr>
        <p:spPr>
          <a:xfrm>
            <a:off x="3047658" y="3276138"/>
            <a:ext cx="60953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8"/>
            <a:r>
              <a:rPr lang="en-US">
                <a:solidFill>
                  <a:srgbClr val="000000"/>
                </a:solidFill>
                <a:latin typeface="Open Sans" panose="020B0606030504020204" pitchFamily="34" charset="0"/>
              </a:rPr>
              <a:t> 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ED2C3D5-74F2-327B-2958-B2982C5D6619}"/>
              </a:ext>
            </a:extLst>
          </p:cNvPr>
          <p:cNvSpPr txBox="1"/>
          <p:nvPr/>
        </p:nvSpPr>
        <p:spPr>
          <a:xfrm>
            <a:off x="3047658" y="3276138"/>
            <a:ext cx="60953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8"/>
            <a:r>
              <a:rPr lang="en-US">
                <a:solidFill>
                  <a:srgbClr val="000000"/>
                </a:solidFill>
                <a:latin typeface="Open Sans" panose="020B0606030504020204" pitchFamily="34" charset="0"/>
              </a:rPr>
              <a:t> 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18E8E97-0715-70F5-6DC9-013923CA112A}"/>
              </a:ext>
            </a:extLst>
          </p:cNvPr>
          <p:cNvSpPr txBox="1"/>
          <p:nvPr/>
        </p:nvSpPr>
        <p:spPr>
          <a:xfrm>
            <a:off x="3047658" y="3276138"/>
            <a:ext cx="60953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8"/>
            <a:r>
              <a:rPr lang="en-US">
                <a:solidFill>
                  <a:srgbClr val="000000"/>
                </a:solidFill>
                <a:latin typeface="Open Sans" panose="020B060603050402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7398821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50000"/>
            <a:lum/>
          </a:blip>
          <a:srcRect/>
          <a:stretch>
            <a:fillRect l="-35000" r="-3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B79B60C-C047-C5E3-03FD-52E33B0E6C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8350" y="2719592"/>
            <a:ext cx="8115300" cy="1418815"/>
          </a:xfrm>
        </p:spPr>
        <p:txBody>
          <a:bodyPr/>
          <a:lstStyle/>
          <a:p>
            <a:r>
              <a:rPr lang="en-US" b="1"/>
              <a:t>Activity: Passion for Pixels</a:t>
            </a:r>
          </a:p>
        </p:txBody>
      </p:sp>
    </p:spTree>
    <p:extLst>
      <p:ext uri="{BB962C8B-B14F-4D97-AF65-F5344CB8AC3E}">
        <p14:creationId xmlns:p14="http://schemas.microsoft.com/office/powerpoint/2010/main" val="21038024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FA274-5892-46E0-BCE4-66129D4DC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Passion for Pixels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435B37-CB47-439C-828B-F068F5C376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>
            <a:normAutofit/>
          </a:bodyPr>
          <a:lstStyle/>
          <a:p>
            <a:r>
              <a:rPr lang="en-US" sz="3600"/>
              <a:t>Explore binary coding by “transmitting” a picture from yourself to a partner</a:t>
            </a:r>
          </a:p>
          <a:p>
            <a:r>
              <a:rPr lang="en-US" sz="3600"/>
              <a:t>Materials</a:t>
            </a:r>
          </a:p>
          <a:p>
            <a:pPr lvl="1"/>
            <a:r>
              <a:rPr lang="en-US" sz="3200"/>
              <a:t>Two paper grids (paper grids or hand-drawn grids)</a:t>
            </a:r>
          </a:p>
          <a:p>
            <a:pPr lvl="1"/>
            <a:r>
              <a:rPr lang="en-US" sz="3200"/>
              <a:t>Writing instrument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5034FB-53D9-B7A5-FE6D-96A2E9E5FB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1350" y="1247775"/>
            <a:ext cx="4362450" cy="436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5226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FA274-5892-46E0-BCE4-66129D4DC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Passion for Pixels</a:t>
            </a:r>
          </a:p>
        </p:txBody>
      </p:sp>
      <p:pic>
        <p:nvPicPr>
          <p:cNvPr id="6" name="Content Placeholder 5" descr="A picture containing graphics, graphic design, art, design&#10;&#10;Description automatically generated">
            <a:extLst>
              <a:ext uri="{FF2B5EF4-FFF2-40B4-BE49-F238E27FC236}">
                <a16:creationId xmlns:a16="http://schemas.microsoft.com/office/drawing/2014/main" id="{3DF31843-BE28-6D97-4D77-6F7AAEE688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881395"/>
            <a:ext cx="5029637" cy="2462744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2DA13E-F1C3-EEA7-5ECB-F7B3CE50E4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" r="16124" b="887"/>
          <a:stretch/>
        </p:blipFill>
        <p:spPr>
          <a:xfrm>
            <a:off x="6324163" y="3785229"/>
            <a:ext cx="2238479" cy="21913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2B7A4DE-EE5B-67BE-FDF4-918218402D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0612" y="3785229"/>
            <a:ext cx="2113188" cy="2191376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B3777411-D8D5-E4CE-2AE7-F5DD4577EE7F}"/>
              </a:ext>
            </a:extLst>
          </p:cNvPr>
          <p:cNvSpPr/>
          <p:nvPr/>
        </p:nvSpPr>
        <p:spPr>
          <a:xfrm>
            <a:off x="7620000" y="2474259"/>
            <a:ext cx="1380565" cy="1039603"/>
          </a:xfrm>
          <a:prstGeom prst="ellipse">
            <a:avLst/>
          </a:prstGeom>
          <a:noFill/>
          <a:ln w="889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EA60A71-0418-CF96-E7C4-90A70BCD6355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5257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/>
              <a:t>Digital images are made of </a:t>
            </a:r>
            <a:r>
              <a:rPr lang="en-US" sz="3600" b="1"/>
              <a:t>pic</a:t>
            </a:r>
            <a:r>
              <a:rPr lang="en-US" sz="3600"/>
              <a:t>ture </a:t>
            </a:r>
            <a:r>
              <a:rPr lang="en-US" sz="3600" b="1"/>
              <a:t>el</a:t>
            </a:r>
            <a:r>
              <a:rPr lang="en-US" sz="3600"/>
              <a:t>ements (pixels) </a:t>
            </a:r>
          </a:p>
          <a:p>
            <a:r>
              <a:rPr lang="en-US" sz="3600"/>
              <a:t>The ratio of pixels to area of the image determines the resolution (clarity) of the image</a:t>
            </a:r>
          </a:p>
          <a:p>
            <a:r>
              <a:rPr lang="en-US" sz="3600"/>
              <a:t>300 dpi – printed images</a:t>
            </a:r>
          </a:p>
          <a:p>
            <a:r>
              <a:rPr lang="en-US" sz="3600"/>
              <a:t>72 dpi – digital images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27149615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square, rectangle, line, pattern&#10;&#10;Description automatically generated">
            <a:extLst>
              <a:ext uri="{FF2B5EF4-FFF2-40B4-BE49-F238E27FC236}">
                <a16:creationId xmlns:a16="http://schemas.microsoft.com/office/drawing/2014/main" id="{05FDD6D7-2E3D-B36C-1488-5EC28ACD06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223" y="1345239"/>
            <a:ext cx="4823254" cy="4823254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4C79E12-BFF1-F0B9-7878-955F9A1D8DB6}"/>
              </a:ext>
            </a:extLst>
          </p:cNvPr>
          <p:cNvSpPr txBox="1">
            <a:spLocks/>
          </p:cNvSpPr>
          <p:nvPr/>
        </p:nvSpPr>
        <p:spPr>
          <a:xfrm>
            <a:off x="6209270" y="1702057"/>
            <a:ext cx="5257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Pick a “transmitter” and “receiver”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transmitter tells the receiver the image in binary code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600" dirty="0">
                <a:solidFill>
                  <a:sysClr val="windowText" lastClr="000000"/>
                </a:solidFill>
                <a:latin typeface="Calibri" panose="020F0502020204030204"/>
              </a:rPr>
              <a:t>“0” for empty square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“1” for filled square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600" dirty="0">
                <a:solidFill>
                  <a:sysClr val="windowText" lastClr="000000"/>
                </a:solidFill>
                <a:latin typeface="Calibri" panose="020F0502020204030204"/>
              </a:rPr>
              <a:t>This is binary coding!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88630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square, rectangle, line, pattern&#10;&#10;Description automatically generated">
            <a:extLst>
              <a:ext uri="{FF2B5EF4-FFF2-40B4-BE49-F238E27FC236}">
                <a16:creationId xmlns:a16="http://schemas.microsoft.com/office/drawing/2014/main" id="{05FDD6D7-2E3D-B36C-1488-5EC28ACD06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223" y="1345239"/>
            <a:ext cx="4823254" cy="4823254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4C79E12-BFF1-F0B9-7878-955F9A1D8DB6}"/>
              </a:ext>
            </a:extLst>
          </p:cNvPr>
          <p:cNvSpPr txBox="1">
            <a:spLocks/>
          </p:cNvSpPr>
          <p:nvPr/>
        </p:nvSpPr>
        <p:spPr>
          <a:xfrm>
            <a:off x="6209270" y="1702057"/>
            <a:ext cx="5257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sz="3600">
                <a:solidFill>
                  <a:sysClr val="windowText" lastClr="000000"/>
                </a:solidFill>
                <a:latin typeface="Calibri" panose="020F0502020204030204"/>
              </a:rPr>
              <a:t>Important tips</a:t>
            </a:r>
          </a:p>
          <a:p>
            <a:pPr>
              <a:defRPr/>
            </a:pPr>
            <a:r>
              <a:rPr lang="en-US" sz="3600">
                <a:solidFill>
                  <a:sysClr val="windowText" lastClr="000000"/>
                </a:solidFill>
                <a:latin typeface="Calibri" panose="020F0502020204030204"/>
              </a:rPr>
              <a:t>Determine order of transmission</a:t>
            </a:r>
          </a:p>
          <a:p>
            <a:pPr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Left to right? </a:t>
            </a:r>
            <a:r>
              <a:rPr lang="en-US" sz="3600">
                <a:solidFill>
                  <a:sysClr val="windowText" lastClr="000000"/>
                </a:solidFill>
                <a:latin typeface="Calibri" panose="020F0502020204030204"/>
              </a:rPr>
              <a:t>Right to left?</a:t>
            </a:r>
          </a:p>
          <a:p>
            <a:pPr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Does a new line start on the same s</a:t>
            </a:r>
            <a:r>
              <a:rPr lang="en-US" sz="3600">
                <a:solidFill>
                  <a:sysClr val="windowText" lastClr="000000"/>
                </a:solidFill>
                <a:latin typeface="Calibri" panose="020F0502020204030204"/>
              </a:rPr>
              <a:t>ide you began on or wrap around?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82188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square, rectangle, pattern, line&#10;&#10;Description automatically generated">
            <a:extLst>
              <a:ext uri="{FF2B5EF4-FFF2-40B4-BE49-F238E27FC236}">
                <a16:creationId xmlns:a16="http://schemas.microsoft.com/office/drawing/2014/main" id="{33CCA3D1-4149-A8D8-4D6E-08D25BD304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300" y="524722"/>
            <a:ext cx="5808556" cy="5808556"/>
          </a:xfrm>
        </p:spPr>
      </p:pic>
    </p:spTree>
    <p:extLst>
      <p:ext uri="{BB962C8B-B14F-4D97-AF65-F5344CB8AC3E}">
        <p14:creationId xmlns:p14="http://schemas.microsoft.com/office/powerpoint/2010/main" val="22138773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square, rectangle, pattern, line&#10;&#10;Description automatically generated">
            <a:extLst>
              <a:ext uri="{FF2B5EF4-FFF2-40B4-BE49-F238E27FC236}">
                <a16:creationId xmlns:a16="http://schemas.microsoft.com/office/drawing/2014/main" id="{33CCA3D1-4149-A8D8-4D6E-08D25BD304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300" y="524722"/>
            <a:ext cx="5808556" cy="5808556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2808B1-EA99-8229-958C-8511466686A2}"/>
              </a:ext>
            </a:extLst>
          </p:cNvPr>
          <p:cNvSpPr txBox="1"/>
          <p:nvPr/>
        </p:nvSpPr>
        <p:spPr>
          <a:xfrm>
            <a:off x="3048000" y="675503"/>
            <a:ext cx="11285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/>
              <a:t>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631D16-E91A-519E-DD6B-9B31ABB3BE85}"/>
              </a:ext>
            </a:extLst>
          </p:cNvPr>
          <p:cNvSpPr txBox="1"/>
          <p:nvPr/>
        </p:nvSpPr>
        <p:spPr>
          <a:xfrm>
            <a:off x="4176584" y="675502"/>
            <a:ext cx="11285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/>
              <a:t>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9A3EBA-4525-3C24-99B8-FD42FFE4E441}"/>
              </a:ext>
            </a:extLst>
          </p:cNvPr>
          <p:cNvSpPr txBox="1"/>
          <p:nvPr/>
        </p:nvSpPr>
        <p:spPr>
          <a:xfrm>
            <a:off x="5305168" y="675502"/>
            <a:ext cx="11285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/>
              <a:t>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A5DE9E-6079-FA23-27C5-A69DC0BA2760}"/>
              </a:ext>
            </a:extLst>
          </p:cNvPr>
          <p:cNvSpPr txBox="1"/>
          <p:nvPr/>
        </p:nvSpPr>
        <p:spPr>
          <a:xfrm>
            <a:off x="6433752" y="675502"/>
            <a:ext cx="11285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/>
              <a:t>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05A44C-5721-657D-02F1-2D75136DB08D}"/>
              </a:ext>
            </a:extLst>
          </p:cNvPr>
          <p:cNvSpPr txBox="1"/>
          <p:nvPr/>
        </p:nvSpPr>
        <p:spPr>
          <a:xfrm>
            <a:off x="7562336" y="675502"/>
            <a:ext cx="11285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/>
              <a:t>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61A611-7F91-1AE9-321B-3784A6652D4F}"/>
              </a:ext>
            </a:extLst>
          </p:cNvPr>
          <p:cNvSpPr txBox="1"/>
          <p:nvPr/>
        </p:nvSpPr>
        <p:spPr>
          <a:xfrm>
            <a:off x="3048000" y="1758778"/>
            <a:ext cx="11285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/>
              <a:t>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0EC58F-3D82-87F5-9624-CB9F42B8E9D4}"/>
              </a:ext>
            </a:extLst>
          </p:cNvPr>
          <p:cNvSpPr txBox="1"/>
          <p:nvPr/>
        </p:nvSpPr>
        <p:spPr>
          <a:xfrm>
            <a:off x="5305168" y="1758778"/>
            <a:ext cx="11285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/>
              <a:t>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44E1DE-4FF1-2E83-9D2E-0A09D512AB16}"/>
              </a:ext>
            </a:extLst>
          </p:cNvPr>
          <p:cNvSpPr txBox="1"/>
          <p:nvPr/>
        </p:nvSpPr>
        <p:spPr>
          <a:xfrm>
            <a:off x="7562336" y="1758777"/>
            <a:ext cx="11285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/>
              <a:t>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0561FA-B03D-3735-9E4D-D386850B3A74}"/>
              </a:ext>
            </a:extLst>
          </p:cNvPr>
          <p:cNvSpPr txBox="1"/>
          <p:nvPr/>
        </p:nvSpPr>
        <p:spPr>
          <a:xfrm>
            <a:off x="3048000" y="2962752"/>
            <a:ext cx="11285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/>
              <a:t>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341DEA-D4AA-F7C6-358E-95E5895CFE58}"/>
              </a:ext>
            </a:extLst>
          </p:cNvPr>
          <p:cNvSpPr txBox="1"/>
          <p:nvPr/>
        </p:nvSpPr>
        <p:spPr>
          <a:xfrm>
            <a:off x="4176584" y="2921168"/>
            <a:ext cx="11285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/>
              <a:t>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B167B2-3195-875D-5E0F-D7E0BFCEE3AB}"/>
              </a:ext>
            </a:extLst>
          </p:cNvPr>
          <p:cNvSpPr txBox="1"/>
          <p:nvPr/>
        </p:nvSpPr>
        <p:spPr>
          <a:xfrm>
            <a:off x="5332160" y="2921167"/>
            <a:ext cx="11285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/>
              <a:t>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9EFB2F-D34C-1302-75FD-4D5655CB59D6}"/>
              </a:ext>
            </a:extLst>
          </p:cNvPr>
          <p:cNvSpPr txBox="1"/>
          <p:nvPr/>
        </p:nvSpPr>
        <p:spPr>
          <a:xfrm>
            <a:off x="6433752" y="2921167"/>
            <a:ext cx="11285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/>
              <a:t>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9FE265-4D89-AE22-C1E7-09F3CBB772E8}"/>
              </a:ext>
            </a:extLst>
          </p:cNvPr>
          <p:cNvSpPr txBox="1"/>
          <p:nvPr/>
        </p:nvSpPr>
        <p:spPr>
          <a:xfrm>
            <a:off x="7562336" y="2962752"/>
            <a:ext cx="11285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/>
              <a:t>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10A31D7-A1EA-55F0-DA57-3CA72D9C64F4}"/>
              </a:ext>
            </a:extLst>
          </p:cNvPr>
          <p:cNvSpPr txBox="1"/>
          <p:nvPr/>
        </p:nvSpPr>
        <p:spPr>
          <a:xfrm>
            <a:off x="4172027" y="4019999"/>
            <a:ext cx="11285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/>
              <a:t>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4663099-5B41-2A19-898A-543FAB07439E}"/>
              </a:ext>
            </a:extLst>
          </p:cNvPr>
          <p:cNvSpPr txBox="1"/>
          <p:nvPr/>
        </p:nvSpPr>
        <p:spPr>
          <a:xfrm>
            <a:off x="5273619" y="4004443"/>
            <a:ext cx="11285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/>
              <a:t>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36577E3-09DD-9C59-00EA-B835CC60E5CD}"/>
              </a:ext>
            </a:extLst>
          </p:cNvPr>
          <p:cNvSpPr txBox="1"/>
          <p:nvPr/>
        </p:nvSpPr>
        <p:spPr>
          <a:xfrm>
            <a:off x="6433752" y="4019999"/>
            <a:ext cx="11285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/>
              <a:t>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9107E64-F2BA-16AA-7AF5-69AB3F31D776}"/>
              </a:ext>
            </a:extLst>
          </p:cNvPr>
          <p:cNvSpPr txBox="1"/>
          <p:nvPr/>
        </p:nvSpPr>
        <p:spPr>
          <a:xfrm>
            <a:off x="3048000" y="5166834"/>
            <a:ext cx="11285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/>
              <a:t>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0219DAB-191B-0EE6-007C-B6A541C74A15}"/>
              </a:ext>
            </a:extLst>
          </p:cNvPr>
          <p:cNvSpPr txBox="1"/>
          <p:nvPr/>
        </p:nvSpPr>
        <p:spPr>
          <a:xfrm>
            <a:off x="7562336" y="5176638"/>
            <a:ext cx="11285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/>
              <a:t>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FF13145-9B9B-87ED-A6C3-BAA3C07CB7FF}"/>
              </a:ext>
            </a:extLst>
          </p:cNvPr>
          <p:cNvSpPr txBox="1"/>
          <p:nvPr/>
        </p:nvSpPr>
        <p:spPr>
          <a:xfrm>
            <a:off x="4172027" y="1732749"/>
            <a:ext cx="11285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C7559FE-6B32-8F81-153B-AB29B6048724}"/>
              </a:ext>
            </a:extLst>
          </p:cNvPr>
          <p:cNvSpPr txBox="1"/>
          <p:nvPr/>
        </p:nvSpPr>
        <p:spPr>
          <a:xfrm>
            <a:off x="6420081" y="1732749"/>
            <a:ext cx="11285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EA8455F-CE2B-40D1-5DEF-97AE71A9E2FB}"/>
              </a:ext>
            </a:extLst>
          </p:cNvPr>
          <p:cNvSpPr txBox="1"/>
          <p:nvPr/>
        </p:nvSpPr>
        <p:spPr>
          <a:xfrm>
            <a:off x="3056939" y="4019998"/>
            <a:ext cx="11285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69F8373-DDA3-8EF5-91E3-29AC896B5B24}"/>
              </a:ext>
            </a:extLst>
          </p:cNvPr>
          <p:cNvSpPr txBox="1"/>
          <p:nvPr/>
        </p:nvSpPr>
        <p:spPr>
          <a:xfrm>
            <a:off x="7503795" y="4019997"/>
            <a:ext cx="11285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380A9BF-1568-1DEE-EB52-7C1F2B086297}"/>
              </a:ext>
            </a:extLst>
          </p:cNvPr>
          <p:cNvSpPr txBox="1"/>
          <p:nvPr/>
        </p:nvSpPr>
        <p:spPr>
          <a:xfrm>
            <a:off x="4207257" y="5161082"/>
            <a:ext cx="11285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16DE48A-8EBF-B903-A441-F3E09421C021}"/>
              </a:ext>
            </a:extLst>
          </p:cNvPr>
          <p:cNvSpPr txBox="1"/>
          <p:nvPr/>
        </p:nvSpPr>
        <p:spPr>
          <a:xfrm>
            <a:off x="5320504" y="5145526"/>
            <a:ext cx="11285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F9A1D38-D0B6-3995-0CCD-3C153DCC32FF}"/>
              </a:ext>
            </a:extLst>
          </p:cNvPr>
          <p:cNvSpPr txBox="1"/>
          <p:nvPr/>
        </p:nvSpPr>
        <p:spPr>
          <a:xfrm>
            <a:off x="6429371" y="5176638"/>
            <a:ext cx="11285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solidFill>
                  <a:schemeClr val="bg1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4853379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50000"/>
            <a:lum/>
          </a:blip>
          <a:srcRect/>
          <a:stretch>
            <a:fillRect l="-35000" r="-3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B79B60C-C047-C5E3-03FD-52E33B0E6C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8350" y="2790350"/>
            <a:ext cx="8115300" cy="1277300"/>
          </a:xfrm>
        </p:spPr>
        <p:txBody>
          <a:bodyPr/>
          <a:lstStyle/>
          <a:p>
            <a:r>
              <a:rPr lang="en-US" b="1"/>
              <a:t>STEAM Facilitation Strategies</a:t>
            </a:r>
          </a:p>
        </p:txBody>
      </p:sp>
    </p:spTree>
    <p:extLst>
      <p:ext uri="{BB962C8B-B14F-4D97-AF65-F5344CB8AC3E}">
        <p14:creationId xmlns:p14="http://schemas.microsoft.com/office/powerpoint/2010/main" val="34019586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207;g11ec636f975_0_104" descr="A picture containing text&#10;&#10;Description automatically generated">
            <a:extLst>
              <a:ext uri="{FF2B5EF4-FFF2-40B4-BE49-F238E27FC236}">
                <a16:creationId xmlns:a16="http://schemas.microsoft.com/office/drawing/2014/main" id="{177EEB26-9FE2-3EF0-341B-C74ED8C504C6}"/>
              </a:ext>
            </a:extLst>
          </p:cNvPr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774"/>
          <a:stretch/>
        </p:blipFill>
        <p:spPr>
          <a:xfrm>
            <a:off x="1" y="-37755"/>
            <a:ext cx="8035787" cy="689575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68;g11ec636f975_0_37">
            <a:extLst>
              <a:ext uri="{FF2B5EF4-FFF2-40B4-BE49-F238E27FC236}">
                <a16:creationId xmlns:a16="http://schemas.microsoft.com/office/drawing/2014/main" id="{AFA60CE4-7F25-87A2-8B0B-68C79CE00137}"/>
              </a:ext>
            </a:extLst>
          </p:cNvPr>
          <p:cNvSpPr txBox="1"/>
          <p:nvPr/>
        </p:nvSpPr>
        <p:spPr>
          <a:xfrm>
            <a:off x="0" y="5549705"/>
            <a:ext cx="2717409" cy="1994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defTabSz="914378">
              <a:lnSpc>
                <a:spcPct val="90000"/>
              </a:lnSpc>
              <a:buClr>
                <a:srgbClr val="000000"/>
              </a:buClr>
              <a:buSzPts val="1200"/>
              <a:defRPr/>
            </a:pPr>
            <a:r>
              <a:rPr lang="en-US" sz="12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Illustration by Kevan Mills. Credit: Space Science Institute</a:t>
            </a:r>
            <a:endParaRPr sz="140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Google Shape;176;g11ec636f975_0_43">
            <a:extLst>
              <a:ext uri="{FF2B5EF4-FFF2-40B4-BE49-F238E27FC236}">
                <a16:creationId xmlns:a16="http://schemas.microsoft.com/office/drawing/2014/main" id="{D148862D-F0CA-781F-F49C-B5798DBBC1DE}"/>
              </a:ext>
            </a:extLst>
          </p:cNvPr>
          <p:cNvSpPr txBox="1"/>
          <p:nvPr/>
        </p:nvSpPr>
        <p:spPr>
          <a:xfrm>
            <a:off x="8221881" y="427800"/>
            <a:ext cx="3714751" cy="219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defTabSz="914378">
              <a:lnSpc>
                <a:spcPct val="90000"/>
              </a:lnSpc>
              <a:buClr>
                <a:srgbClr val="000000"/>
              </a:buClr>
              <a:buSzPts val="4800"/>
              <a:defRPr/>
            </a:pPr>
            <a:r>
              <a:rPr lang="en-US" sz="4800" b="1" i="1">
                <a:latin typeface="Calibri"/>
                <a:ea typeface="Calibri"/>
                <a:cs typeface="Calibri"/>
                <a:sym typeface="Calibri"/>
              </a:rPr>
              <a:t>What do you notice about this image?</a:t>
            </a:r>
            <a:endParaRPr sz="1400">
              <a:latin typeface="Arial"/>
              <a:cs typeface="Arial"/>
              <a:sym typeface="Arial"/>
            </a:endParaRPr>
          </a:p>
        </p:txBody>
      </p:sp>
      <p:sp>
        <p:nvSpPr>
          <p:cNvPr id="5" name="Google Shape;178;g11ec636f975_0_43">
            <a:extLst>
              <a:ext uri="{FF2B5EF4-FFF2-40B4-BE49-F238E27FC236}">
                <a16:creationId xmlns:a16="http://schemas.microsoft.com/office/drawing/2014/main" id="{5548614A-66CD-4EE1-391B-60C0A205885A}"/>
              </a:ext>
            </a:extLst>
          </p:cNvPr>
          <p:cNvSpPr txBox="1"/>
          <p:nvPr/>
        </p:nvSpPr>
        <p:spPr>
          <a:xfrm>
            <a:off x="8221881" y="2790301"/>
            <a:ext cx="3895570" cy="14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defTabSz="914378">
              <a:lnSpc>
                <a:spcPct val="90000"/>
              </a:lnSpc>
              <a:buClr>
                <a:srgbClr val="000000"/>
              </a:buClr>
              <a:buSzPts val="3000"/>
              <a:defRPr/>
            </a:pPr>
            <a:r>
              <a:rPr lang="en-US" sz="3600" b="1" i="1">
                <a:latin typeface="Calibri"/>
                <a:ea typeface="Calibri"/>
                <a:cs typeface="Calibri"/>
                <a:sym typeface="Calibri"/>
              </a:rPr>
              <a:t>Guide on the Side</a:t>
            </a:r>
          </a:p>
        </p:txBody>
      </p:sp>
    </p:spTree>
    <p:extLst>
      <p:ext uri="{BB962C8B-B14F-4D97-AF65-F5344CB8AC3E}">
        <p14:creationId xmlns:p14="http://schemas.microsoft.com/office/powerpoint/2010/main" val="4055916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D88A92C-0BD1-4D13-9480-9CA5056B10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850E0BE-0A13-43E4-9007-A06960852F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1"/>
            <a:ext cx="6118275" cy="5486400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818A74-89E3-711B-D6D9-8022C4402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8040" y="1582538"/>
            <a:ext cx="5212188" cy="964407"/>
          </a:xfrm>
        </p:spPr>
        <p:txBody>
          <a:bodyPr>
            <a:normAutofit/>
          </a:bodyPr>
          <a:lstStyle/>
          <a:p>
            <a:pPr algn="ctr"/>
            <a:r>
              <a:rPr lang="en-US" sz="4400" b="1"/>
              <a:t>Ice breaker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9B4D3A-5C6B-710B-3C37-B58D4E1D6B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2863" y="2691547"/>
            <a:ext cx="5118965" cy="2824040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3200" dirty="0"/>
              <a:t>What are your favorite STEAM programs you've facilitated at your library? </a:t>
            </a:r>
          </a:p>
          <a:p>
            <a:pPr marL="0" indent="0" algn="ctr">
              <a:buNone/>
            </a:pPr>
            <a:r>
              <a:rPr lang="en-US" dirty="0"/>
              <a:t>Or</a:t>
            </a:r>
          </a:p>
          <a:p>
            <a:pPr marL="0" indent="0" algn="ctr">
              <a:buNone/>
            </a:pPr>
            <a:r>
              <a:rPr lang="en-US" sz="3200" dirty="0"/>
              <a:t>If you're new to STEAM programming, what types of programming interest you? 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 descr="Aerial view of icebergs in Antarctica">
            <a:extLst>
              <a:ext uri="{FF2B5EF4-FFF2-40B4-BE49-F238E27FC236}">
                <a16:creationId xmlns:a16="http://schemas.microsoft.com/office/drawing/2014/main" id="{FABC1A6E-DC3E-FE1A-ECF7-E8113DE5B2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744" r="33445"/>
          <a:stretch/>
        </p:blipFill>
        <p:spPr>
          <a:xfrm>
            <a:off x="7467600" y="10"/>
            <a:ext cx="4724400" cy="685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3682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g11ec636f975_0_123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5478"/>
            <a:ext cx="12222956" cy="10085785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g11ec636f975_0_123"/>
          <p:cNvSpPr txBox="1"/>
          <p:nvPr/>
        </p:nvSpPr>
        <p:spPr>
          <a:xfrm>
            <a:off x="165620" y="6341924"/>
            <a:ext cx="418772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914378">
              <a:buClr>
                <a:srgbClr val="FFFFFF"/>
              </a:buClr>
              <a:buSzPts val="2000"/>
              <a:defRPr/>
            </a:pPr>
            <a:r>
              <a:rPr lang="en-US" sz="200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Credit: Space Science Institute</a:t>
            </a:r>
            <a:endParaRPr sz="1400">
              <a:solidFill>
                <a:srgbClr val="000000"/>
              </a:solidFill>
              <a:latin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B42CA8-BCBF-A793-0277-A8A80E4E0A2E}"/>
              </a:ext>
            </a:extLst>
          </p:cNvPr>
          <p:cNvSpPr txBox="1">
            <a:spLocks/>
          </p:cNvSpPr>
          <p:nvPr/>
        </p:nvSpPr>
        <p:spPr>
          <a:xfrm>
            <a:off x="1" y="4934779"/>
            <a:ext cx="12191999" cy="1127298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>
              <a:defRPr b="1" i="0">
                <a:latin typeface="Fraunces 9pt SemiBold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solidFill>
                  <a:schemeClr val="bg1"/>
                </a:solidFill>
                <a:latin typeface="Decoy Medium" panose="02080003040304020404" pitchFamily="18" charset="77"/>
              </a:rPr>
              <a:t>“Guide on the Side’’ </a:t>
            </a:r>
            <a:br>
              <a:rPr lang="en-US" sz="3600">
                <a:solidFill>
                  <a:schemeClr val="bg1"/>
                </a:solidFill>
                <a:latin typeface="Decoy Medium" panose="02080003040304020404" pitchFamily="18" charset="77"/>
              </a:rPr>
            </a:br>
            <a:r>
              <a:rPr lang="en-US" sz="3600">
                <a:solidFill>
                  <a:schemeClr val="bg1"/>
                </a:solidFill>
                <a:latin typeface="Decoy Medium" panose="02080003040304020404" pitchFamily="18" charset="77"/>
              </a:rPr>
              <a:t>Strategies for Your STEAM Programs</a:t>
            </a:r>
            <a:endParaRPr lang="en-US" sz="3600" b="0">
              <a:solidFill>
                <a:schemeClr val="bg1"/>
              </a:solidFill>
              <a:latin typeface="Decoy" panose="020800030403040204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269041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g11ec636f975_0_132" descr="A group of people sitting in a library&#10;&#10;Description automatically generated"/>
          <p:cNvPicPr preferRelativeResize="0"/>
          <p:nvPr/>
        </p:nvPicPr>
        <p:blipFill rotWithShape="1">
          <a:blip r:embed="rId3" cstate="screen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" y="1282"/>
            <a:ext cx="12191981" cy="6856718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g11ec636f975_0_132"/>
          <p:cNvSpPr/>
          <p:nvPr/>
        </p:nvSpPr>
        <p:spPr>
          <a:xfrm>
            <a:off x="244027" y="2173458"/>
            <a:ext cx="9198912" cy="1727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defTabSz="914378">
              <a:buClr>
                <a:srgbClr val="FFFFFF"/>
              </a:buClr>
              <a:buSzPts val="13800"/>
              <a:defRPr/>
            </a:pPr>
            <a:r>
              <a:rPr lang="en-US" sz="9600" b="1">
                <a:solidFill>
                  <a:srgbClr val="FFFFFF"/>
                </a:solidFill>
                <a:latin typeface="Decoy" panose="02080003040304020404" pitchFamily="18" charset="77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Strategy 1</a:t>
            </a:r>
            <a:endParaRPr sz="1200" b="1">
              <a:solidFill>
                <a:srgbClr val="000000"/>
              </a:solidFill>
              <a:latin typeface="Decoy" panose="02080003040304020404" pitchFamily="18" charset="77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241" name="Google Shape;241;g11ec636f975_0_132"/>
          <p:cNvSpPr txBox="1"/>
          <p:nvPr/>
        </p:nvSpPr>
        <p:spPr>
          <a:xfrm>
            <a:off x="9442939" y="6508198"/>
            <a:ext cx="2748959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914378">
              <a:buClr>
                <a:srgbClr val="FFFFFF"/>
              </a:buClr>
              <a:buSzPts val="1200"/>
              <a:defRPr/>
            </a:pPr>
            <a:r>
              <a:rPr lang="en-US" sz="120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Credit: Space Science Institute</a:t>
            </a:r>
            <a:endParaRPr sz="1400">
              <a:solidFill>
                <a:srgbClr val="000000"/>
              </a:solidFill>
              <a:latin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242" name="Google Shape;242;g11ec636f975_0_132"/>
          <p:cNvSpPr txBox="1"/>
          <p:nvPr/>
        </p:nvSpPr>
        <p:spPr>
          <a:xfrm>
            <a:off x="244027" y="3541267"/>
            <a:ext cx="51135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914378">
              <a:buClr>
                <a:srgbClr val="FFFFFF"/>
              </a:buClr>
              <a:buSzPts val="3500"/>
              <a:defRPr/>
            </a:pPr>
            <a:r>
              <a:rPr lang="en-US" sz="2700" b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Create a safe learning environment</a:t>
            </a:r>
            <a:endParaRPr sz="1050" b="1">
              <a:solidFill>
                <a:srgbClr val="000000"/>
              </a:solidFill>
              <a:latin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83158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g11ec636f975_0_142" descr="A group of people sitting in a library&#10;&#10;Description automatically generated"/>
          <p:cNvPicPr preferRelativeResize="0"/>
          <p:nvPr/>
        </p:nvPicPr>
        <p:blipFill rotWithShape="1"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" y="1282"/>
            <a:ext cx="12191981" cy="6856718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g11ec636f975_0_142"/>
          <p:cNvSpPr/>
          <p:nvPr/>
        </p:nvSpPr>
        <p:spPr>
          <a:xfrm>
            <a:off x="300555" y="204107"/>
            <a:ext cx="3876900" cy="2298600"/>
          </a:xfrm>
          <a:prstGeom prst="wedgeRectCallout">
            <a:avLst>
              <a:gd name="adj1" fmla="val 84549"/>
              <a:gd name="adj2" fmla="val -3124"/>
            </a:avLst>
          </a:prstGeom>
          <a:solidFill>
            <a:schemeClr val="tx2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378">
              <a:buClr>
                <a:srgbClr val="FFFFFF"/>
              </a:buClr>
              <a:buSzPts val="4000"/>
              <a:defRPr/>
            </a:pPr>
            <a:r>
              <a:rPr lang="en-US" sz="330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I don’t know…let’s find out together!</a:t>
            </a:r>
            <a:endParaRPr sz="1200">
              <a:solidFill>
                <a:srgbClr val="000000"/>
              </a:solidFill>
              <a:latin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8559273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g11ec636f975_0_150" descr="A group of people sitting in a library&#10;&#10;Description automatically generated"/>
          <p:cNvPicPr preferRelativeResize="0"/>
          <p:nvPr/>
        </p:nvPicPr>
        <p:blipFill rotWithShape="1"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" y="1282"/>
            <a:ext cx="12191981" cy="6856718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g11ec636f975_0_150"/>
          <p:cNvSpPr/>
          <p:nvPr/>
        </p:nvSpPr>
        <p:spPr>
          <a:xfrm>
            <a:off x="6275673" y="3429000"/>
            <a:ext cx="5757000" cy="3350700"/>
          </a:xfrm>
          <a:prstGeom prst="wedgeEllipseCallout">
            <a:avLst>
              <a:gd name="adj1" fmla="val -38801"/>
              <a:gd name="adj2" fmla="val -58747"/>
            </a:avLst>
          </a:prstGeom>
          <a:solidFill>
            <a:schemeClr val="tx2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378">
              <a:buClr>
                <a:srgbClr val="FFFFFF"/>
              </a:buClr>
              <a:buSzPts val="4000"/>
              <a:defRPr/>
            </a:pPr>
            <a:r>
              <a:rPr lang="en-US" sz="330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That is an interesting thought! How did you come up with it? </a:t>
            </a:r>
            <a:endParaRPr sz="1200">
              <a:solidFill>
                <a:srgbClr val="000000"/>
              </a:solidFill>
              <a:latin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00276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g11ec636f975_0_158" descr="A picture containing person, table, person, cake&#10;&#10;Description automatically generated"/>
          <p:cNvPicPr preferRelativeResize="0"/>
          <p:nvPr/>
        </p:nvPicPr>
        <p:blipFill rotWithShape="1">
          <a:blip r:embed="rId3" cstate="email">
            <a:alphaModFix amt="6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g11ec636f975_0_158"/>
          <p:cNvSpPr/>
          <p:nvPr/>
        </p:nvSpPr>
        <p:spPr>
          <a:xfrm>
            <a:off x="3217643" y="4009969"/>
            <a:ext cx="8893491" cy="1672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r" defTabSz="914378">
              <a:buClr>
                <a:srgbClr val="FFFFFF"/>
              </a:buClr>
              <a:buSzPts val="13800"/>
              <a:defRPr/>
            </a:pPr>
            <a:r>
              <a:rPr lang="en-US" sz="9600" b="1">
                <a:solidFill>
                  <a:srgbClr val="FFFFFF"/>
                </a:solidFill>
                <a:latin typeface="Decoy" panose="02080003040304020404" pitchFamily="18" charset="77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Strategy 2</a:t>
            </a:r>
            <a:endParaRPr sz="1200" b="1">
              <a:solidFill>
                <a:srgbClr val="000000"/>
              </a:solidFill>
              <a:latin typeface="Decoy" panose="02080003040304020404" pitchFamily="18" charset="77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270" name="Google Shape;270;g11ec636f975_0_158"/>
          <p:cNvSpPr txBox="1"/>
          <p:nvPr/>
        </p:nvSpPr>
        <p:spPr>
          <a:xfrm>
            <a:off x="7664389" y="6539930"/>
            <a:ext cx="4332368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914378">
              <a:buClr>
                <a:srgbClr val="000000"/>
              </a:buClr>
              <a:buSzPts val="1200"/>
              <a:defRPr/>
            </a:pPr>
            <a:r>
              <a:rPr lang="en-US"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Credit: Space Science Institute/High Plains Library District</a:t>
            </a:r>
            <a:endParaRPr sz="1400">
              <a:solidFill>
                <a:schemeClr val="bg1"/>
              </a:solidFill>
              <a:latin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271" name="Google Shape;271;g11ec636f975_0_158"/>
          <p:cNvSpPr txBox="1"/>
          <p:nvPr/>
        </p:nvSpPr>
        <p:spPr>
          <a:xfrm>
            <a:off x="7053508" y="5525648"/>
            <a:ext cx="4954331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 defTabSz="914378">
              <a:buClr>
                <a:srgbClr val="FFFFFF"/>
              </a:buClr>
              <a:buSzPts val="3500"/>
              <a:defRPr/>
            </a:pPr>
            <a:r>
              <a:rPr lang="en-US" sz="3000" b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Open-ended questions</a:t>
            </a:r>
            <a:endParaRPr sz="1200" b="1">
              <a:solidFill>
                <a:srgbClr val="000000"/>
              </a:solidFill>
              <a:latin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510262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g11ec636f975_0_168" descr="A group of people sitting at a table&#10;&#10;Description automatically generated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" y="1283"/>
            <a:ext cx="12191978" cy="685671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</p:pic>
      <p:sp>
        <p:nvSpPr>
          <p:cNvPr id="280" name="Google Shape;280;g11ec636f975_0_168"/>
          <p:cNvSpPr/>
          <p:nvPr/>
        </p:nvSpPr>
        <p:spPr>
          <a:xfrm>
            <a:off x="3257550" y="65314"/>
            <a:ext cx="4400700" cy="1896600"/>
          </a:xfrm>
          <a:prstGeom prst="wedgeRoundRectCallout">
            <a:avLst>
              <a:gd name="adj1" fmla="val 58046"/>
              <a:gd name="adj2" fmla="val 53545"/>
              <a:gd name="adj3" fmla="val 16667"/>
            </a:avLst>
          </a:prstGeom>
          <a:solidFill>
            <a:schemeClr val="accent2"/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defTabSz="914378">
              <a:buClr>
                <a:srgbClr val="FFFFFF"/>
              </a:buClr>
              <a:buSzPts val="3600"/>
              <a:defRPr/>
            </a:pPr>
            <a:r>
              <a:rPr lang="en-US" sz="27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What do you notice?</a:t>
            </a:r>
            <a:endParaRPr sz="1050">
              <a:solidFill>
                <a:schemeClr val="bg1"/>
              </a:solidFill>
              <a:latin typeface="Open Sans" panose="020B0606030504020204" pitchFamily="34" charset="0"/>
              <a:cs typeface="Open Sans" panose="020B0606030504020204" pitchFamily="34" charset="0"/>
              <a:sym typeface="Arial"/>
            </a:endParaRPr>
          </a:p>
          <a:p>
            <a:pPr defTabSz="914378">
              <a:buClr>
                <a:srgbClr val="FFFFFF"/>
              </a:buClr>
              <a:buSzPts val="1000"/>
              <a:defRPr/>
            </a:pPr>
            <a:r>
              <a:rPr lang="en-US" sz="788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 </a:t>
            </a:r>
            <a:endParaRPr sz="1050">
              <a:solidFill>
                <a:schemeClr val="bg1"/>
              </a:solidFill>
              <a:latin typeface="Open Sans" panose="020B0606030504020204" pitchFamily="34" charset="0"/>
              <a:cs typeface="Open Sans" panose="020B0606030504020204" pitchFamily="34" charset="0"/>
              <a:sym typeface="Arial"/>
            </a:endParaRPr>
          </a:p>
          <a:p>
            <a:pPr defTabSz="914378">
              <a:buClr>
                <a:srgbClr val="FFFFFF"/>
              </a:buClr>
              <a:buSzPts val="3600"/>
              <a:defRPr/>
            </a:pPr>
            <a:r>
              <a:rPr lang="en-US" sz="27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Can you tell me more?</a:t>
            </a:r>
            <a:endParaRPr sz="1050">
              <a:solidFill>
                <a:schemeClr val="bg1"/>
              </a:solidFill>
              <a:latin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281" name="Google Shape;281;g11ec636f975_0_168"/>
          <p:cNvSpPr/>
          <p:nvPr/>
        </p:nvSpPr>
        <p:spPr>
          <a:xfrm>
            <a:off x="0" y="6408964"/>
            <a:ext cx="42945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defTabSz="914378">
              <a:buClr>
                <a:srgbClr val="FFFFFF"/>
              </a:buClr>
              <a:buSzPts val="1200"/>
              <a:defRPr/>
            </a:pPr>
            <a:r>
              <a:rPr lang="en-US" sz="120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Credit: Rolling Hills Consolidated Library</a:t>
            </a:r>
            <a:endParaRPr sz="1400">
              <a:solidFill>
                <a:srgbClr val="000000"/>
              </a:solidFill>
              <a:latin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2" name="Google Shape;280;g11ec636f975_0_168">
            <a:extLst>
              <a:ext uri="{FF2B5EF4-FFF2-40B4-BE49-F238E27FC236}">
                <a16:creationId xmlns:a16="http://schemas.microsoft.com/office/drawing/2014/main" id="{B7FB51EB-F9C6-B9D4-C6D3-FFBDA759ACC2}"/>
              </a:ext>
            </a:extLst>
          </p:cNvPr>
          <p:cNvSpPr/>
          <p:nvPr/>
        </p:nvSpPr>
        <p:spPr>
          <a:xfrm>
            <a:off x="9410700" y="2171701"/>
            <a:ext cx="2605897" cy="1820636"/>
          </a:xfrm>
          <a:prstGeom prst="wedgeRoundRectCallout">
            <a:avLst>
              <a:gd name="adj1" fmla="val -73540"/>
              <a:gd name="adj2" fmla="val -43813"/>
              <a:gd name="adj3" fmla="val 16667"/>
            </a:avLst>
          </a:prstGeom>
          <a:solidFill>
            <a:schemeClr val="accent2"/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r" defTabSz="914378">
              <a:buClr>
                <a:srgbClr val="FFFFFF"/>
              </a:buClr>
              <a:buSzPts val="3600"/>
              <a:defRPr/>
            </a:pPr>
            <a:r>
              <a:rPr lang="en-US" sz="300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What does this remind you of?</a:t>
            </a:r>
            <a:endParaRPr sz="1200">
              <a:solidFill>
                <a:schemeClr val="bg1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857870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ild raising hand in classroom">
            <a:extLst>
              <a:ext uri="{FF2B5EF4-FFF2-40B4-BE49-F238E27FC236}">
                <a16:creationId xmlns:a16="http://schemas.microsoft.com/office/drawing/2014/main" id="{4B1F5648-3463-7383-2277-258A2A99AD7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8128000"/>
          </a:xfrm>
          <a:prstGeom prst="rect">
            <a:avLst/>
          </a:prstGeom>
        </p:spPr>
      </p:pic>
      <p:sp>
        <p:nvSpPr>
          <p:cNvPr id="4" name="Google Shape;269;g11ec636f975_0_158">
            <a:extLst>
              <a:ext uri="{FF2B5EF4-FFF2-40B4-BE49-F238E27FC236}">
                <a16:creationId xmlns:a16="http://schemas.microsoft.com/office/drawing/2014/main" id="{79731F28-9623-495B-B342-E734ED4B894D}"/>
              </a:ext>
            </a:extLst>
          </p:cNvPr>
          <p:cNvSpPr/>
          <p:nvPr/>
        </p:nvSpPr>
        <p:spPr>
          <a:xfrm>
            <a:off x="2889652" y="181089"/>
            <a:ext cx="8893491" cy="1672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r" defTabSz="914378">
              <a:buClr>
                <a:srgbClr val="FFFFFF"/>
              </a:buClr>
              <a:buSzPts val="13800"/>
              <a:defRPr/>
            </a:pPr>
            <a:r>
              <a:rPr lang="en-US" sz="9600" b="1">
                <a:solidFill>
                  <a:srgbClr val="FFFFFF"/>
                </a:solidFill>
                <a:latin typeface="Decoy" panose="02080003040304020404" pitchFamily="18" charset="77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Strategy 3</a:t>
            </a:r>
            <a:endParaRPr sz="1200" b="1">
              <a:solidFill>
                <a:srgbClr val="000000"/>
              </a:solidFill>
              <a:latin typeface="Decoy" panose="02080003040304020404" pitchFamily="18" charset="77"/>
              <a:cs typeface="Open Sans" panose="020B0606030504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002396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Google Shape;300;g11ec636f975_0_188" descr="A group of people in a room&#10;&#10;Description automatically generated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66467" y="1"/>
            <a:ext cx="6859067" cy="6859067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g11ec636f975_0_188"/>
          <p:cNvSpPr txBox="1"/>
          <p:nvPr/>
        </p:nvSpPr>
        <p:spPr>
          <a:xfrm>
            <a:off x="1" y="5582913"/>
            <a:ext cx="2928257" cy="14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defTabSz="914378">
              <a:lnSpc>
                <a:spcPct val="90000"/>
              </a:lnSpc>
              <a:buClr>
                <a:srgbClr val="000000"/>
              </a:buClr>
              <a:buSzPts val="1200"/>
              <a:defRPr/>
            </a:pPr>
            <a:r>
              <a:rPr lang="en-US"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Illustration by Kevan Mills. Credit: Space Science Institute</a:t>
            </a:r>
            <a:endParaRPr sz="1400">
              <a:solidFill>
                <a:schemeClr val="bg1"/>
              </a:solidFill>
              <a:latin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591580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11ec636f975_0_188"/>
          <p:cNvSpPr txBox="1"/>
          <p:nvPr/>
        </p:nvSpPr>
        <p:spPr>
          <a:xfrm>
            <a:off x="1" y="5582913"/>
            <a:ext cx="2928257" cy="14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defTabSz="914378">
              <a:lnSpc>
                <a:spcPct val="90000"/>
              </a:lnSpc>
              <a:buClr>
                <a:srgbClr val="000000"/>
              </a:buClr>
              <a:buSzPts val="1200"/>
              <a:defRPr/>
            </a:pPr>
            <a:r>
              <a:rPr lang="en-US"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Illustration by Kevan Mills. Credit: Space Science Institute</a:t>
            </a:r>
            <a:endParaRPr sz="1400">
              <a:solidFill>
                <a:schemeClr val="bg1"/>
              </a:solidFill>
              <a:latin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pic>
        <p:nvPicPr>
          <p:cNvPr id="2" name="Google Shape;308;g11ec636f975_0_195" descr="A group of people in a room&#10;&#10;Description automatically generated">
            <a:extLst>
              <a:ext uri="{FF2B5EF4-FFF2-40B4-BE49-F238E27FC236}">
                <a16:creationId xmlns:a16="http://schemas.microsoft.com/office/drawing/2014/main" id="{78BFB7FC-9246-099A-4F4C-A5D49E2E9904}"/>
              </a:ext>
            </a:extLst>
          </p:cNvPr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63457" y="-7086"/>
            <a:ext cx="6865086" cy="68650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179753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11ec636f975_0_188"/>
          <p:cNvSpPr txBox="1"/>
          <p:nvPr/>
        </p:nvSpPr>
        <p:spPr>
          <a:xfrm>
            <a:off x="1" y="5582913"/>
            <a:ext cx="2928257" cy="14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defTabSz="914378">
              <a:lnSpc>
                <a:spcPct val="90000"/>
              </a:lnSpc>
              <a:buClr>
                <a:srgbClr val="000000"/>
              </a:buClr>
              <a:buSzPts val="1200"/>
              <a:defRPr/>
            </a:pPr>
            <a:r>
              <a:rPr lang="en-US"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Illustration by Kevan Mills. Credit: Space Science Institute</a:t>
            </a:r>
            <a:endParaRPr sz="1400">
              <a:solidFill>
                <a:schemeClr val="bg1"/>
              </a:solidFill>
              <a:latin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pic>
        <p:nvPicPr>
          <p:cNvPr id="3" name="Google Shape;316;g11ec636f975_0_202" descr="A group of people in a room&#10;&#10;Description automatically generated">
            <a:extLst>
              <a:ext uri="{FF2B5EF4-FFF2-40B4-BE49-F238E27FC236}">
                <a16:creationId xmlns:a16="http://schemas.microsoft.com/office/drawing/2014/main" id="{E00391AC-1F19-41E5-DC8B-1161AEC8BAA9}"/>
              </a:ext>
            </a:extLst>
          </p:cNvPr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63457" y="-7086"/>
            <a:ext cx="6865086" cy="68650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36737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828876" y="-95250"/>
            <a:ext cx="12192000" cy="6858000"/>
            <a:chOff x="0" y="0"/>
            <a:chExt cx="16256000" cy="9144000"/>
          </a:xfrm>
        </p:grpSpPr>
        <p:pic>
          <p:nvPicPr>
            <p:cNvPr id="3" name="object 3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2641600"/>
              <a:ext cx="8038909" cy="65024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50227" y="450227"/>
              <a:ext cx="1824355" cy="2216785"/>
            </a:xfrm>
            <a:custGeom>
              <a:avLst/>
              <a:gdLst/>
              <a:ahLst/>
              <a:cxnLst/>
              <a:rect l="l" t="t" r="r" b="b"/>
              <a:pathLst>
                <a:path w="1824355" h="2216785">
                  <a:moveTo>
                    <a:pt x="1824189" y="0"/>
                  </a:moveTo>
                  <a:lnTo>
                    <a:pt x="0" y="0"/>
                  </a:lnTo>
                  <a:lnTo>
                    <a:pt x="0" y="2216772"/>
                  </a:lnTo>
                  <a:lnTo>
                    <a:pt x="1824189" y="2216772"/>
                  </a:lnTo>
                  <a:lnTo>
                    <a:pt x="18241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5" name="object 5"/>
            <p:cNvSpPr/>
            <p:nvPr/>
          </p:nvSpPr>
          <p:spPr>
            <a:xfrm>
              <a:off x="784538" y="577724"/>
              <a:ext cx="1381760" cy="1087120"/>
            </a:xfrm>
            <a:custGeom>
              <a:avLst/>
              <a:gdLst/>
              <a:ahLst/>
              <a:cxnLst/>
              <a:rect l="l" t="t" r="r" b="b"/>
              <a:pathLst>
                <a:path w="1381760" h="1087120">
                  <a:moveTo>
                    <a:pt x="1360182" y="0"/>
                  </a:moveTo>
                  <a:lnTo>
                    <a:pt x="0" y="0"/>
                  </a:lnTo>
                  <a:lnTo>
                    <a:pt x="46558" y="20091"/>
                  </a:lnTo>
                  <a:lnTo>
                    <a:pt x="90567" y="43532"/>
                  </a:lnTo>
                  <a:lnTo>
                    <a:pt x="131930" y="70131"/>
                  </a:lnTo>
                  <a:lnTo>
                    <a:pt x="170550" y="99698"/>
                  </a:lnTo>
                  <a:lnTo>
                    <a:pt x="206330" y="132044"/>
                  </a:lnTo>
                  <a:lnTo>
                    <a:pt x="239173" y="166978"/>
                  </a:lnTo>
                  <a:lnTo>
                    <a:pt x="268981" y="204310"/>
                  </a:lnTo>
                  <a:lnTo>
                    <a:pt x="295659" y="243851"/>
                  </a:lnTo>
                  <a:lnTo>
                    <a:pt x="319108" y="285409"/>
                  </a:lnTo>
                  <a:lnTo>
                    <a:pt x="339232" y="328796"/>
                  </a:lnTo>
                  <a:lnTo>
                    <a:pt x="355933" y="373820"/>
                  </a:lnTo>
                  <a:lnTo>
                    <a:pt x="369115" y="420293"/>
                  </a:lnTo>
                  <a:lnTo>
                    <a:pt x="378681" y="468023"/>
                  </a:lnTo>
                  <a:lnTo>
                    <a:pt x="384533" y="516820"/>
                  </a:lnTo>
                  <a:lnTo>
                    <a:pt x="386575" y="566496"/>
                  </a:lnTo>
                  <a:lnTo>
                    <a:pt x="384504" y="617461"/>
                  </a:lnTo>
                  <a:lnTo>
                    <a:pt x="378241" y="667231"/>
                  </a:lnTo>
                  <a:lnTo>
                    <a:pt x="367966" y="715634"/>
                  </a:lnTo>
                  <a:lnTo>
                    <a:pt x="353857" y="762498"/>
                  </a:lnTo>
                  <a:lnTo>
                    <a:pt x="336094" y="807649"/>
                  </a:lnTo>
                  <a:lnTo>
                    <a:pt x="314856" y="850916"/>
                  </a:lnTo>
                  <a:lnTo>
                    <a:pt x="290322" y="892127"/>
                  </a:lnTo>
                  <a:lnTo>
                    <a:pt x="262673" y="931108"/>
                  </a:lnTo>
                  <a:lnTo>
                    <a:pt x="232087" y="967688"/>
                  </a:lnTo>
                  <a:lnTo>
                    <a:pt x="198743" y="1001695"/>
                  </a:lnTo>
                  <a:lnTo>
                    <a:pt x="162821" y="1032955"/>
                  </a:lnTo>
                  <a:lnTo>
                    <a:pt x="124500" y="1061297"/>
                  </a:lnTo>
                  <a:lnTo>
                    <a:pt x="83959" y="1086548"/>
                  </a:lnTo>
                  <a:lnTo>
                    <a:pt x="1360182" y="1086548"/>
                  </a:lnTo>
                  <a:lnTo>
                    <a:pt x="1360182" y="605853"/>
                  </a:lnTo>
                  <a:lnTo>
                    <a:pt x="1381569" y="516432"/>
                  </a:lnTo>
                  <a:lnTo>
                    <a:pt x="1360182" y="443331"/>
                  </a:lnTo>
                  <a:lnTo>
                    <a:pt x="1360182" y="0"/>
                  </a:lnTo>
                  <a:close/>
                </a:path>
              </a:pathLst>
            </a:custGeom>
            <a:solidFill>
              <a:srgbClr val="34346C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6" name="object 6"/>
            <p:cNvSpPr/>
            <p:nvPr/>
          </p:nvSpPr>
          <p:spPr>
            <a:xfrm>
              <a:off x="578363" y="577724"/>
              <a:ext cx="540385" cy="1087120"/>
            </a:xfrm>
            <a:custGeom>
              <a:avLst/>
              <a:gdLst/>
              <a:ahLst/>
              <a:cxnLst/>
              <a:rect l="l" t="t" r="r" b="b"/>
              <a:pathLst>
                <a:path w="540385" h="1087120">
                  <a:moveTo>
                    <a:pt x="0" y="0"/>
                  </a:moveTo>
                  <a:lnTo>
                    <a:pt x="0" y="1086548"/>
                  </a:lnTo>
                  <a:lnTo>
                    <a:pt x="46625" y="1084554"/>
                  </a:lnTo>
                  <a:lnTo>
                    <a:pt x="92146" y="1078682"/>
                  </a:lnTo>
                  <a:lnTo>
                    <a:pt x="136400" y="1069093"/>
                  </a:lnTo>
                  <a:lnTo>
                    <a:pt x="179226" y="1055952"/>
                  </a:lnTo>
                  <a:lnTo>
                    <a:pt x="220463" y="1039420"/>
                  </a:lnTo>
                  <a:lnTo>
                    <a:pt x="259947" y="1019662"/>
                  </a:lnTo>
                  <a:lnTo>
                    <a:pt x="297517" y="996839"/>
                  </a:lnTo>
                  <a:lnTo>
                    <a:pt x="333012" y="971115"/>
                  </a:lnTo>
                  <a:lnTo>
                    <a:pt x="366270" y="942653"/>
                  </a:lnTo>
                  <a:lnTo>
                    <a:pt x="397128" y="911615"/>
                  </a:lnTo>
                  <a:lnTo>
                    <a:pt x="425425" y="878165"/>
                  </a:lnTo>
                  <a:lnTo>
                    <a:pt x="451000" y="842465"/>
                  </a:lnTo>
                  <a:lnTo>
                    <a:pt x="473689" y="804679"/>
                  </a:lnTo>
                  <a:lnTo>
                    <a:pt x="493332" y="764969"/>
                  </a:lnTo>
                  <a:lnTo>
                    <a:pt x="509766" y="723498"/>
                  </a:lnTo>
                  <a:lnTo>
                    <a:pt x="522830" y="680430"/>
                  </a:lnTo>
                  <a:lnTo>
                    <a:pt x="532362" y="635927"/>
                  </a:lnTo>
                  <a:lnTo>
                    <a:pt x="538199" y="590152"/>
                  </a:lnTo>
                  <a:lnTo>
                    <a:pt x="540181" y="543267"/>
                  </a:lnTo>
                  <a:lnTo>
                    <a:pt x="538199" y="496382"/>
                  </a:lnTo>
                  <a:lnTo>
                    <a:pt x="532362" y="450605"/>
                  </a:lnTo>
                  <a:lnTo>
                    <a:pt x="522830" y="406101"/>
                  </a:lnTo>
                  <a:lnTo>
                    <a:pt x="509766" y="363033"/>
                  </a:lnTo>
                  <a:lnTo>
                    <a:pt x="493332" y="321562"/>
                  </a:lnTo>
                  <a:lnTo>
                    <a:pt x="473689" y="281853"/>
                  </a:lnTo>
                  <a:lnTo>
                    <a:pt x="451000" y="244068"/>
                  </a:lnTo>
                  <a:lnTo>
                    <a:pt x="425425" y="208369"/>
                  </a:lnTo>
                  <a:lnTo>
                    <a:pt x="397128" y="174921"/>
                  </a:lnTo>
                  <a:lnTo>
                    <a:pt x="366270" y="143884"/>
                  </a:lnTo>
                  <a:lnTo>
                    <a:pt x="333012" y="115424"/>
                  </a:lnTo>
                  <a:lnTo>
                    <a:pt x="297517" y="89701"/>
                  </a:lnTo>
                  <a:lnTo>
                    <a:pt x="259947" y="66880"/>
                  </a:lnTo>
                  <a:lnTo>
                    <a:pt x="220463" y="47123"/>
                  </a:lnTo>
                  <a:lnTo>
                    <a:pt x="179226" y="30593"/>
                  </a:lnTo>
                  <a:lnTo>
                    <a:pt x="136400" y="17453"/>
                  </a:lnTo>
                  <a:lnTo>
                    <a:pt x="92146" y="7865"/>
                  </a:lnTo>
                  <a:lnTo>
                    <a:pt x="46625" y="19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A61A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7" name="object 7"/>
            <p:cNvSpPr/>
            <p:nvPr/>
          </p:nvSpPr>
          <p:spPr>
            <a:xfrm>
              <a:off x="576529" y="615987"/>
              <a:ext cx="1694180" cy="975994"/>
            </a:xfrm>
            <a:custGeom>
              <a:avLst/>
              <a:gdLst/>
              <a:ahLst/>
              <a:cxnLst/>
              <a:rect l="l" t="t" r="r" b="b"/>
              <a:pathLst>
                <a:path w="1694180" h="975994">
                  <a:moveTo>
                    <a:pt x="1111402" y="470357"/>
                  </a:moveTo>
                  <a:lnTo>
                    <a:pt x="1099375" y="427723"/>
                  </a:lnTo>
                  <a:lnTo>
                    <a:pt x="1062888" y="386511"/>
                  </a:lnTo>
                  <a:lnTo>
                    <a:pt x="1003541" y="347078"/>
                  </a:lnTo>
                  <a:lnTo>
                    <a:pt x="965809" y="328155"/>
                  </a:lnTo>
                  <a:lnTo>
                    <a:pt x="922959" y="309791"/>
                  </a:lnTo>
                  <a:lnTo>
                    <a:pt x="875195" y="292061"/>
                  </a:lnTo>
                  <a:lnTo>
                    <a:pt x="822718" y="275005"/>
                  </a:lnTo>
                  <a:lnTo>
                    <a:pt x="765733" y="258648"/>
                  </a:lnTo>
                  <a:lnTo>
                    <a:pt x="704430" y="243065"/>
                  </a:lnTo>
                  <a:lnTo>
                    <a:pt x="639025" y="228269"/>
                  </a:lnTo>
                  <a:lnTo>
                    <a:pt x="569709" y="214337"/>
                  </a:lnTo>
                  <a:lnTo>
                    <a:pt x="496671" y="201282"/>
                  </a:lnTo>
                  <a:lnTo>
                    <a:pt x="522782" y="245325"/>
                  </a:lnTo>
                  <a:lnTo>
                    <a:pt x="595426" y="259892"/>
                  </a:lnTo>
                  <a:lnTo>
                    <a:pt x="663194" y="275424"/>
                  </a:lnTo>
                  <a:lnTo>
                    <a:pt x="725817" y="291846"/>
                  </a:lnTo>
                  <a:lnTo>
                    <a:pt x="783005" y="309118"/>
                  </a:lnTo>
                  <a:lnTo>
                    <a:pt x="834491" y="327177"/>
                  </a:lnTo>
                  <a:lnTo>
                    <a:pt x="879970" y="345948"/>
                  </a:lnTo>
                  <a:lnTo>
                    <a:pt x="919162" y="365366"/>
                  </a:lnTo>
                  <a:lnTo>
                    <a:pt x="951801" y="385394"/>
                  </a:lnTo>
                  <a:lnTo>
                    <a:pt x="996276" y="426974"/>
                  </a:lnTo>
                  <a:lnTo>
                    <a:pt x="1011110" y="470192"/>
                  </a:lnTo>
                  <a:lnTo>
                    <a:pt x="1008468" y="487133"/>
                  </a:lnTo>
                  <a:lnTo>
                    <a:pt x="973010" y="535876"/>
                  </a:lnTo>
                  <a:lnTo>
                    <a:pt x="927735" y="566394"/>
                  </a:lnTo>
                  <a:lnTo>
                    <a:pt x="866381" y="595096"/>
                  </a:lnTo>
                  <a:lnTo>
                    <a:pt x="830008" y="608723"/>
                  </a:lnTo>
                  <a:lnTo>
                    <a:pt x="790003" y="621817"/>
                  </a:lnTo>
                  <a:lnTo>
                    <a:pt x="746518" y="634365"/>
                  </a:lnTo>
                  <a:lnTo>
                    <a:pt x="699655" y="646341"/>
                  </a:lnTo>
                  <a:lnTo>
                    <a:pt x="649579" y="657720"/>
                  </a:lnTo>
                  <a:lnTo>
                    <a:pt x="596392" y="668489"/>
                  </a:lnTo>
                  <a:lnTo>
                    <a:pt x="540232" y="678611"/>
                  </a:lnTo>
                  <a:lnTo>
                    <a:pt x="481253" y="688073"/>
                  </a:lnTo>
                  <a:lnTo>
                    <a:pt x="419557" y="696849"/>
                  </a:lnTo>
                  <a:lnTo>
                    <a:pt x="355295" y="704900"/>
                  </a:lnTo>
                  <a:lnTo>
                    <a:pt x="288594" y="712228"/>
                  </a:lnTo>
                  <a:lnTo>
                    <a:pt x="219583" y="718781"/>
                  </a:lnTo>
                  <a:lnTo>
                    <a:pt x="148386" y="724560"/>
                  </a:lnTo>
                  <a:lnTo>
                    <a:pt x="75158" y="729538"/>
                  </a:lnTo>
                  <a:lnTo>
                    <a:pt x="0" y="733666"/>
                  </a:lnTo>
                  <a:lnTo>
                    <a:pt x="165" y="772312"/>
                  </a:lnTo>
                  <a:lnTo>
                    <a:pt x="75996" y="768121"/>
                  </a:lnTo>
                  <a:lnTo>
                    <a:pt x="150101" y="763092"/>
                  </a:lnTo>
                  <a:lnTo>
                    <a:pt x="222351" y="757250"/>
                  </a:lnTo>
                  <a:lnTo>
                    <a:pt x="292633" y="750608"/>
                  </a:lnTo>
                  <a:lnTo>
                    <a:pt x="360832" y="743204"/>
                  </a:lnTo>
                  <a:lnTo>
                    <a:pt x="426834" y="735063"/>
                  </a:lnTo>
                  <a:lnTo>
                    <a:pt x="490537" y="726198"/>
                  </a:lnTo>
                  <a:lnTo>
                    <a:pt x="551815" y="716622"/>
                  </a:lnTo>
                  <a:lnTo>
                    <a:pt x="610539" y="706386"/>
                  </a:lnTo>
                  <a:lnTo>
                    <a:pt x="666623" y="695502"/>
                  </a:lnTo>
                  <a:lnTo>
                    <a:pt x="719937" y="683996"/>
                  </a:lnTo>
                  <a:lnTo>
                    <a:pt x="770369" y="671880"/>
                  </a:lnTo>
                  <a:lnTo>
                    <a:pt x="817803" y="659193"/>
                  </a:lnTo>
                  <a:lnTo>
                    <a:pt x="862126" y="645947"/>
                  </a:lnTo>
                  <a:lnTo>
                    <a:pt x="903211" y="632167"/>
                  </a:lnTo>
                  <a:lnTo>
                    <a:pt x="940968" y="617880"/>
                  </a:lnTo>
                  <a:lnTo>
                    <a:pt x="1005979" y="587883"/>
                  </a:lnTo>
                  <a:lnTo>
                    <a:pt x="1056259" y="556133"/>
                  </a:lnTo>
                  <a:lnTo>
                    <a:pt x="1090866" y="522820"/>
                  </a:lnTo>
                  <a:lnTo>
                    <a:pt x="1108887" y="488149"/>
                  </a:lnTo>
                  <a:lnTo>
                    <a:pt x="1111402" y="470357"/>
                  </a:lnTo>
                  <a:close/>
                </a:path>
                <a:path w="1694180" h="975994">
                  <a:moveTo>
                    <a:pt x="1694014" y="491401"/>
                  </a:moveTo>
                  <a:lnTo>
                    <a:pt x="1688134" y="451739"/>
                  </a:lnTo>
                  <a:lnTo>
                    <a:pt x="1669618" y="412788"/>
                  </a:lnTo>
                  <a:lnTo>
                    <a:pt x="1638947" y="374650"/>
                  </a:lnTo>
                  <a:lnTo>
                    <a:pt x="1596618" y="337439"/>
                  </a:lnTo>
                  <a:lnTo>
                    <a:pt x="1543088" y="301282"/>
                  </a:lnTo>
                  <a:lnTo>
                    <a:pt x="1478838" y="266306"/>
                  </a:lnTo>
                  <a:lnTo>
                    <a:pt x="1442859" y="249301"/>
                  </a:lnTo>
                  <a:lnTo>
                    <a:pt x="1404366" y="232625"/>
                  </a:lnTo>
                  <a:lnTo>
                    <a:pt x="1363446" y="216306"/>
                  </a:lnTo>
                  <a:lnTo>
                    <a:pt x="1320152" y="200355"/>
                  </a:lnTo>
                  <a:lnTo>
                    <a:pt x="1274533" y="184785"/>
                  </a:lnTo>
                  <a:lnTo>
                    <a:pt x="1226654" y="169608"/>
                  </a:lnTo>
                  <a:lnTo>
                    <a:pt x="1176578" y="154851"/>
                  </a:lnTo>
                  <a:lnTo>
                    <a:pt x="1124369" y="140525"/>
                  </a:lnTo>
                  <a:lnTo>
                    <a:pt x="1070076" y="126631"/>
                  </a:lnTo>
                  <a:lnTo>
                    <a:pt x="1013764" y="113207"/>
                  </a:lnTo>
                  <a:lnTo>
                    <a:pt x="955497" y="100253"/>
                  </a:lnTo>
                  <a:lnTo>
                    <a:pt x="895337" y="87782"/>
                  </a:lnTo>
                  <a:lnTo>
                    <a:pt x="833335" y="75819"/>
                  </a:lnTo>
                  <a:lnTo>
                    <a:pt x="769556" y="64376"/>
                  </a:lnTo>
                  <a:lnTo>
                    <a:pt x="704049" y="53454"/>
                  </a:lnTo>
                  <a:lnTo>
                    <a:pt x="636905" y="43091"/>
                  </a:lnTo>
                  <a:lnTo>
                    <a:pt x="568147" y="33286"/>
                  </a:lnTo>
                  <a:lnTo>
                    <a:pt x="497852" y="24053"/>
                  </a:lnTo>
                  <a:lnTo>
                    <a:pt x="426085" y="15430"/>
                  </a:lnTo>
                  <a:lnTo>
                    <a:pt x="352894" y="7404"/>
                  </a:lnTo>
                  <a:lnTo>
                    <a:pt x="278345" y="0"/>
                  </a:lnTo>
                  <a:lnTo>
                    <a:pt x="358495" y="51168"/>
                  </a:lnTo>
                  <a:lnTo>
                    <a:pt x="434594" y="60045"/>
                  </a:lnTo>
                  <a:lnTo>
                    <a:pt x="508952" y="69583"/>
                  </a:lnTo>
                  <a:lnTo>
                    <a:pt x="581482" y="79768"/>
                  </a:lnTo>
                  <a:lnTo>
                    <a:pt x="652119" y="90576"/>
                  </a:lnTo>
                  <a:lnTo>
                    <a:pt x="720775" y="101981"/>
                  </a:lnTo>
                  <a:lnTo>
                    <a:pt x="787387" y="113969"/>
                  </a:lnTo>
                  <a:lnTo>
                    <a:pt x="851852" y="126530"/>
                  </a:lnTo>
                  <a:lnTo>
                    <a:pt x="914120" y="139623"/>
                  </a:lnTo>
                  <a:lnTo>
                    <a:pt x="974090" y="153263"/>
                  </a:lnTo>
                  <a:lnTo>
                    <a:pt x="1031697" y="167398"/>
                  </a:lnTo>
                  <a:lnTo>
                    <a:pt x="1086866" y="182041"/>
                  </a:lnTo>
                  <a:lnTo>
                    <a:pt x="1139507" y="197142"/>
                  </a:lnTo>
                  <a:lnTo>
                    <a:pt x="1189545" y="212699"/>
                  </a:lnTo>
                  <a:lnTo>
                    <a:pt x="1236903" y="228701"/>
                  </a:lnTo>
                  <a:lnTo>
                    <a:pt x="1281506" y="245110"/>
                  </a:lnTo>
                  <a:lnTo>
                    <a:pt x="1323263" y="261924"/>
                  </a:lnTo>
                  <a:lnTo>
                    <a:pt x="1362113" y="279120"/>
                  </a:lnTo>
                  <a:lnTo>
                    <a:pt x="1397965" y="296672"/>
                  </a:lnTo>
                  <a:lnTo>
                    <a:pt x="1460385" y="332790"/>
                  </a:lnTo>
                  <a:lnTo>
                    <a:pt x="1509890" y="370128"/>
                  </a:lnTo>
                  <a:lnTo>
                    <a:pt x="1545869" y="408533"/>
                  </a:lnTo>
                  <a:lnTo>
                    <a:pt x="1567675" y="447865"/>
                  </a:lnTo>
                  <a:lnTo>
                    <a:pt x="1574685" y="487984"/>
                  </a:lnTo>
                  <a:lnTo>
                    <a:pt x="1572895" y="506717"/>
                  </a:lnTo>
                  <a:lnTo>
                    <a:pt x="1560258" y="543356"/>
                  </a:lnTo>
                  <a:lnTo>
                    <a:pt x="1535925" y="578802"/>
                  </a:lnTo>
                  <a:lnTo>
                    <a:pt x="1500352" y="612990"/>
                  </a:lnTo>
                  <a:lnTo>
                    <a:pt x="1453984" y="645845"/>
                  </a:lnTo>
                  <a:lnTo>
                    <a:pt x="1418145" y="666343"/>
                  </a:lnTo>
                  <a:lnTo>
                    <a:pt x="1405166" y="645934"/>
                  </a:lnTo>
                  <a:lnTo>
                    <a:pt x="1373746" y="614514"/>
                  </a:lnTo>
                  <a:lnTo>
                    <a:pt x="1336078" y="590562"/>
                  </a:lnTo>
                  <a:lnTo>
                    <a:pt x="1293368" y="575297"/>
                  </a:lnTo>
                  <a:lnTo>
                    <a:pt x="1246847" y="569937"/>
                  </a:lnTo>
                  <a:lnTo>
                    <a:pt x="1200251" y="575297"/>
                  </a:lnTo>
                  <a:lnTo>
                    <a:pt x="1157503" y="590562"/>
                  </a:lnTo>
                  <a:lnTo>
                    <a:pt x="1119797" y="614514"/>
                  </a:lnTo>
                  <a:lnTo>
                    <a:pt x="1088351" y="645934"/>
                  </a:lnTo>
                  <a:lnTo>
                    <a:pt x="1064387" y="683602"/>
                  </a:lnTo>
                  <a:lnTo>
                    <a:pt x="1049121" y="726313"/>
                  </a:lnTo>
                  <a:lnTo>
                    <a:pt x="1043762" y="772845"/>
                  </a:lnTo>
                  <a:lnTo>
                    <a:pt x="1046226" y="794359"/>
                  </a:lnTo>
                  <a:lnTo>
                    <a:pt x="1026261" y="799096"/>
                  </a:lnTo>
                  <a:lnTo>
                    <a:pt x="974471" y="810450"/>
                  </a:lnTo>
                  <a:lnTo>
                    <a:pt x="920762" y="821334"/>
                  </a:lnTo>
                  <a:lnTo>
                    <a:pt x="865200" y="831748"/>
                  </a:lnTo>
                  <a:lnTo>
                    <a:pt x="807847" y="841654"/>
                  </a:lnTo>
                  <a:lnTo>
                    <a:pt x="748766" y="851065"/>
                  </a:lnTo>
                  <a:lnTo>
                    <a:pt x="687984" y="859967"/>
                  </a:lnTo>
                  <a:lnTo>
                    <a:pt x="625589" y="868362"/>
                  </a:lnTo>
                  <a:lnTo>
                    <a:pt x="561619" y="876211"/>
                  </a:lnTo>
                  <a:lnTo>
                    <a:pt x="496138" y="883526"/>
                  </a:lnTo>
                  <a:lnTo>
                    <a:pt x="429209" y="890295"/>
                  </a:lnTo>
                  <a:lnTo>
                    <a:pt x="360870" y="896493"/>
                  </a:lnTo>
                  <a:lnTo>
                    <a:pt x="291198" y="902131"/>
                  </a:lnTo>
                  <a:lnTo>
                    <a:pt x="220230" y="907199"/>
                  </a:lnTo>
                  <a:lnTo>
                    <a:pt x="148031" y="911669"/>
                  </a:lnTo>
                  <a:lnTo>
                    <a:pt x="74663" y="915543"/>
                  </a:lnTo>
                  <a:lnTo>
                    <a:pt x="165" y="918806"/>
                  </a:lnTo>
                  <a:lnTo>
                    <a:pt x="165" y="961250"/>
                  </a:lnTo>
                  <a:lnTo>
                    <a:pt x="73850" y="958176"/>
                  </a:lnTo>
                  <a:lnTo>
                    <a:pt x="146532" y="954506"/>
                  </a:lnTo>
                  <a:lnTo>
                    <a:pt x="218186" y="950252"/>
                  </a:lnTo>
                  <a:lnTo>
                    <a:pt x="288759" y="945400"/>
                  </a:lnTo>
                  <a:lnTo>
                    <a:pt x="358190" y="939990"/>
                  </a:lnTo>
                  <a:lnTo>
                    <a:pt x="426453" y="934021"/>
                  </a:lnTo>
                  <a:lnTo>
                    <a:pt x="493471" y="927493"/>
                  </a:lnTo>
                  <a:lnTo>
                    <a:pt x="559206" y="920432"/>
                  </a:lnTo>
                  <a:lnTo>
                    <a:pt x="623620" y="912837"/>
                  </a:lnTo>
                  <a:lnTo>
                    <a:pt x="686650" y="904722"/>
                  </a:lnTo>
                  <a:lnTo>
                    <a:pt x="748258" y="896112"/>
                  </a:lnTo>
                  <a:lnTo>
                    <a:pt x="808393" y="886993"/>
                  </a:lnTo>
                  <a:lnTo>
                    <a:pt x="866990" y="877392"/>
                  </a:lnTo>
                  <a:lnTo>
                    <a:pt x="924013" y="867308"/>
                  </a:lnTo>
                  <a:lnTo>
                    <a:pt x="979411" y="856767"/>
                  </a:lnTo>
                  <a:lnTo>
                    <a:pt x="1033145" y="845769"/>
                  </a:lnTo>
                  <a:lnTo>
                    <a:pt x="1056665" y="840600"/>
                  </a:lnTo>
                  <a:lnTo>
                    <a:pt x="1064387" y="862203"/>
                  </a:lnTo>
                  <a:lnTo>
                    <a:pt x="1088351" y="899909"/>
                  </a:lnTo>
                  <a:lnTo>
                    <a:pt x="1119797" y="931354"/>
                  </a:lnTo>
                  <a:lnTo>
                    <a:pt x="1157503" y="955332"/>
                  </a:lnTo>
                  <a:lnTo>
                    <a:pt x="1200251" y="970597"/>
                  </a:lnTo>
                  <a:lnTo>
                    <a:pt x="1246847" y="975956"/>
                  </a:lnTo>
                  <a:lnTo>
                    <a:pt x="1293368" y="970597"/>
                  </a:lnTo>
                  <a:lnTo>
                    <a:pt x="1336078" y="955332"/>
                  </a:lnTo>
                  <a:lnTo>
                    <a:pt x="1373746" y="931354"/>
                  </a:lnTo>
                  <a:lnTo>
                    <a:pt x="1405166" y="899909"/>
                  </a:lnTo>
                  <a:lnTo>
                    <a:pt x="1429131" y="862203"/>
                  </a:lnTo>
                  <a:lnTo>
                    <a:pt x="1444396" y="819442"/>
                  </a:lnTo>
                  <a:lnTo>
                    <a:pt x="1449755" y="772845"/>
                  </a:lnTo>
                  <a:lnTo>
                    <a:pt x="1444396" y="726313"/>
                  </a:lnTo>
                  <a:lnTo>
                    <a:pt x="1443418" y="723607"/>
                  </a:lnTo>
                  <a:lnTo>
                    <a:pt x="1467561" y="713066"/>
                  </a:lnTo>
                  <a:lnTo>
                    <a:pt x="1529448" y="682117"/>
                  </a:lnTo>
                  <a:lnTo>
                    <a:pt x="1582102" y="649884"/>
                  </a:lnTo>
                  <a:lnTo>
                    <a:pt x="1625104" y="616483"/>
                  </a:lnTo>
                  <a:lnTo>
                    <a:pt x="1658073" y="581964"/>
                  </a:lnTo>
                  <a:lnTo>
                    <a:pt x="1680616" y="546430"/>
                  </a:lnTo>
                  <a:lnTo>
                    <a:pt x="1692338" y="509955"/>
                  </a:lnTo>
                  <a:lnTo>
                    <a:pt x="1694014" y="49140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1772" y="797126"/>
              <a:ext cx="225958" cy="22612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7087" y="1808068"/>
              <a:ext cx="1571076" cy="56884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579462" y="2453944"/>
              <a:ext cx="12700" cy="86995"/>
            </a:xfrm>
            <a:custGeom>
              <a:avLst/>
              <a:gdLst/>
              <a:ahLst/>
              <a:cxnLst/>
              <a:rect l="l" t="t" r="r" b="b"/>
              <a:pathLst>
                <a:path w="12700" h="86994">
                  <a:moveTo>
                    <a:pt x="12293" y="0"/>
                  </a:moveTo>
                  <a:lnTo>
                    <a:pt x="0" y="0"/>
                  </a:lnTo>
                  <a:lnTo>
                    <a:pt x="0" y="86677"/>
                  </a:lnTo>
                  <a:lnTo>
                    <a:pt x="12293" y="86677"/>
                  </a:lnTo>
                  <a:lnTo>
                    <a:pt x="12293" y="0"/>
                  </a:lnTo>
                  <a:close/>
                </a:path>
              </a:pathLst>
            </a:custGeom>
            <a:solidFill>
              <a:srgbClr val="34346C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9048" y="2453953"/>
              <a:ext cx="72339" cy="8666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1049" y="2451620"/>
              <a:ext cx="72516" cy="9138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7418" y="2453953"/>
              <a:ext cx="74180" cy="86664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331074" y="2453944"/>
              <a:ext cx="12700" cy="86995"/>
            </a:xfrm>
            <a:custGeom>
              <a:avLst/>
              <a:gdLst/>
              <a:ahLst/>
              <a:cxnLst/>
              <a:rect l="l" t="t" r="r" b="b"/>
              <a:pathLst>
                <a:path w="12700" h="86994">
                  <a:moveTo>
                    <a:pt x="12318" y="0"/>
                  </a:moveTo>
                  <a:lnTo>
                    <a:pt x="0" y="0"/>
                  </a:lnTo>
                  <a:lnTo>
                    <a:pt x="0" y="86677"/>
                  </a:lnTo>
                  <a:lnTo>
                    <a:pt x="12318" y="86677"/>
                  </a:lnTo>
                  <a:lnTo>
                    <a:pt x="12318" y="0"/>
                  </a:lnTo>
                  <a:close/>
                </a:path>
              </a:pathLst>
            </a:custGeom>
            <a:solidFill>
              <a:srgbClr val="34346C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pic>
          <p:nvPicPr>
            <p:cNvPr id="15" name="object 15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74868" y="2453953"/>
              <a:ext cx="71805" cy="8905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72859" y="2453953"/>
              <a:ext cx="74002" cy="8666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74526" y="2453953"/>
              <a:ext cx="73977" cy="8666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77430" y="2453960"/>
              <a:ext cx="67284" cy="86664"/>
            </a:xfrm>
            <a:prstGeom prst="rect">
              <a:avLst/>
            </a:prstGeom>
          </p:spPr>
        </p:pic>
      </p:grp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661629" y="1980505"/>
            <a:ext cx="4954503" cy="1078661"/>
          </a:xfrm>
          <a:prstGeom prst="rect">
            <a:avLst/>
          </a:prstGeom>
        </p:spPr>
        <p:txBody>
          <a:bodyPr vert="horz" wrap="square" lIns="0" tIns="138589" rIns="0" bIns="0" rtlCol="0" anchor="b">
            <a:spAutoFit/>
          </a:bodyPr>
          <a:lstStyle/>
          <a:p>
            <a:pPr marL="9525">
              <a:lnSpc>
                <a:spcPct val="100000"/>
              </a:lnSpc>
              <a:spcBef>
                <a:spcPts val="1091"/>
              </a:spcBef>
            </a:pPr>
            <a:r>
              <a:rPr b="0">
                <a:solidFill>
                  <a:srgbClr val="FFFFFF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SSI's</a:t>
            </a:r>
            <a:r>
              <a:rPr spc="4">
                <a:solidFill>
                  <a:srgbClr val="FFFFFF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spc="-8">
                <a:solidFill>
                  <a:srgbClr val="FFFFFF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Mission</a:t>
            </a:r>
          </a:p>
          <a:p>
            <a:pPr marL="9525">
              <a:lnSpc>
                <a:spcPct val="100000"/>
              </a:lnSpc>
              <a:spcBef>
                <a:spcPts val="630"/>
              </a:spcBef>
            </a:pPr>
            <a:r>
              <a:rPr lang="en-US" sz="2400" b="1" spc="-8">
                <a:solidFill>
                  <a:srgbClr val="FBC52F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Discover,</a:t>
            </a:r>
            <a:r>
              <a:rPr lang="en-US" sz="2400" b="1" spc="-71">
                <a:solidFill>
                  <a:srgbClr val="FBC52F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>
                <a:solidFill>
                  <a:srgbClr val="FBC52F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Educate,</a:t>
            </a:r>
            <a:r>
              <a:rPr lang="en-US" sz="2400" b="1" spc="-64">
                <a:solidFill>
                  <a:srgbClr val="FBC52F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spc="-8">
                <a:solidFill>
                  <a:srgbClr val="FBC52F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Inspire</a:t>
            </a:r>
            <a:endParaRPr lang="en-US" sz="2400" b="1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1161062" y="551543"/>
            <a:ext cx="10842251" cy="5857258"/>
            <a:chOff x="1510283" y="450227"/>
            <a:chExt cx="14295755" cy="7550784"/>
          </a:xfrm>
        </p:grpSpPr>
        <p:pic>
          <p:nvPicPr>
            <p:cNvPr id="21" name="object 21"/>
            <p:cNvPicPr/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57857" y="450227"/>
              <a:ext cx="7547914" cy="7550772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1585353" y="7117727"/>
              <a:ext cx="1374775" cy="302895"/>
            </a:xfrm>
            <a:custGeom>
              <a:avLst/>
              <a:gdLst/>
              <a:ahLst/>
              <a:cxnLst/>
              <a:rect l="l" t="t" r="r" b="b"/>
              <a:pathLst>
                <a:path w="1374775" h="302895">
                  <a:moveTo>
                    <a:pt x="337527" y="0"/>
                  </a:moveTo>
                  <a:lnTo>
                    <a:pt x="270662" y="0"/>
                  </a:lnTo>
                  <a:lnTo>
                    <a:pt x="270662" y="202107"/>
                  </a:lnTo>
                  <a:lnTo>
                    <a:pt x="55245" y="0"/>
                  </a:lnTo>
                  <a:lnTo>
                    <a:pt x="0" y="0"/>
                  </a:lnTo>
                  <a:lnTo>
                    <a:pt x="0" y="302412"/>
                  </a:lnTo>
                  <a:lnTo>
                    <a:pt x="68808" y="302412"/>
                  </a:lnTo>
                  <a:lnTo>
                    <a:pt x="68808" y="100876"/>
                  </a:lnTo>
                  <a:lnTo>
                    <a:pt x="270662" y="302412"/>
                  </a:lnTo>
                  <a:lnTo>
                    <a:pt x="337527" y="302412"/>
                  </a:lnTo>
                  <a:lnTo>
                    <a:pt x="337527" y="0"/>
                  </a:lnTo>
                  <a:close/>
                </a:path>
                <a:path w="1374775" h="302895">
                  <a:moveTo>
                    <a:pt x="768299" y="101333"/>
                  </a:moveTo>
                  <a:lnTo>
                    <a:pt x="768007" y="27851"/>
                  </a:lnTo>
                  <a:lnTo>
                    <a:pt x="737108" y="1778"/>
                  </a:lnTo>
                  <a:lnTo>
                    <a:pt x="713079" y="38"/>
                  </a:lnTo>
                  <a:lnTo>
                    <a:pt x="525602" y="38"/>
                  </a:lnTo>
                  <a:lnTo>
                    <a:pt x="502246" y="1778"/>
                  </a:lnTo>
                  <a:lnTo>
                    <a:pt x="485559" y="6985"/>
                  </a:lnTo>
                  <a:lnTo>
                    <a:pt x="475551" y="15671"/>
                  </a:lnTo>
                  <a:lnTo>
                    <a:pt x="472211" y="27851"/>
                  </a:lnTo>
                  <a:lnTo>
                    <a:pt x="472211" y="274777"/>
                  </a:lnTo>
                  <a:lnTo>
                    <a:pt x="475551" y="286867"/>
                  </a:lnTo>
                  <a:lnTo>
                    <a:pt x="485559" y="295503"/>
                  </a:lnTo>
                  <a:lnTo>
                    <a:pt x="502246" y="300685"/>
                  </a:lnTo>
                  <a:lnTo>
                    <a:pt x="525602" y="302412"/>
                  </a:lnTo>
                  <a:lnTo>
                    <a:pt x="713079" y="302412"/>
                  </a:lnTo>
                  <a:lnTo>
                    <a:pt x="754278" y="295503"/>
                  </a:lnTo>
                  <a:lnTo>
                    <a:pt x="768007" y="202107"/>
                  </a:lnTo>
                  <a:lnTo>
                    <a:pt x="700443" y="202107"/>
                  </a:lnTo>
                  <a:lnTo>
                    <a:pt x="700443" y="245300"/>
                  </a:lnTo>
                  <a:lnTo>
                    <a:pt x="539381" y="245757"/>
                  </a:lnTo>
                  <a:lnTo>
                    <a:pt x="539381" y="58127"/>
                  </a:lnTo>
                  <a:lnTo>
                    <a:pt x="700874" y="58127"/>
                  </a:lnTo>
                  <a:lnTo>
                    <a:pt x="700443" y="101333"/>
                  </a:lnTo>
                  <a:lnTo>
                    <a:pt x="768299" y="101333"/>
                  </a:lnTo>
                  <a:close/>
                </a:path>
                <a:path w="1374775" h="302895">
                  <a:moveTo>
                    <a:pt x="970432" y="25"/>
                  </a:moveTo>
                  <a:lnTo>
                    <a:pt x="903147" y="25"/>
                  </a:lnTo>
                  <a:lnTo>
                    <a:pt x="903147" y="302412"/>
                  </a:lnTo>
                  <a:lnTo>
                    <a:pt x="970432" y="302412"/>
                  </a:lnTo>
                  <a:lnTo>
                    <a:pt x="970432" y="25"/>
                  </a:lnTo>
                  <a:close/>
                </a:path>
                <a:path w="1374775" h="302895">
                  <a:moveTo>
                    <a:pt x="1374355" y="245262"/>
                  </a:moveTo>
                  <a:lnTo>
                    <a:pt x="1172286" y="245262"/>
                  </a:lnTo>
                  <a:lnTo>
                    <a:pt x="1172286" y="152"/>
                  </a:lnTo>
                  <a:lnTo>
                    <a:pt x="1106309" y="152"/>
                  </a:lnTo>
                  <a:lnTo>
                    <a:pt x="1106309" y="245262"/>
                  </a:lnTo>
                  <a:lnTo>
                    <a:pt x="1106309" y="302412"/>
                  </a:lnTo>
                  <a:lnTo>
                    <a:pt x="1374355" y="302412"/>
                  </a:lnTo>
                  <a:lnTo>
                    <a:pt x="1374355" y="24526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pic>
          <p:nvPicPr>
            <p:cNvPr id="23" name="object 23"/>
            <p:cNvPicPr/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1406" y="7694841"/>
              <a:ext cx="474022" cy="104754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38978" y="7693108"/>
              <a:ext cx="399046" cy="106565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74824" y="7693110"/>
              <a:ext cx="157632" cy="106485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1687461" y="7867612"/>
              <a:ext cx="603250" cy="104775"/>
            </a:xfrm>
            <a:custGeom>
              <a:avLst/>
              <a:gdLst/>
              <a:ahLst/>
              <a:cxnLst/>
              <a:rect l="l" t="t" r="r" b="b"/>
              <a:pathLst>
                <a:path w="603250" h="104775">
                  <a:moveTo>
                    <a:pt x="12750" y="0"/>
                  </a:moveTo>
                  <a:lnTo>
                    <a:pt x="0" y="0"/>
                  </a:lnTo>
                  <a:lnTo>
                    <a:pt x="0" y="103060"/>
                  </a:lnTo>
                  <a:lnTo>
                    <a:pt x="12750" y="103060"/>
                  </a:lnTo>
                  <a:lnTo>
                    <a:pt x="12750" y="0"/>
                  </a:lnTo>
                  <a:close/>
                </a:path>
                <a:path w="603250" h="104775">
                  <a:moveTo>
                    <a:pt x="90411" y="51308"/>
                  </a:moveTo>
                  <a:lnTo>
                    <a:pt x="70764" y="26720"/>
                  </a:lnTo>
                  <a:lnTo>
                    <a:pt x="56870" y="26720"/>
                  </a:lnTo>
                  <a:lnTo>
                    <a:pt x="49479" y="30835"/>
                  </a:lnTo>
                  <a:lnTo>
                    <a:pt x="44348" y="39039"/>
                  </a:lnTo>
                  <a:lnTo>
                    <a:pt x="44348" y="28409"/>
                  </a:lnTo>
                  <a:lnTo>
                    <a:pt x="33705" y="28409"/>
                  </a:lnTo>
                  <a:lnTo>
                    <a:pt x="33705" y="103073"/>
                  </a:lnTo>
                  <a:lnTo>
                    <a:pt x="45529" y="103073"/>
                  </a:lnTo>
                  <a:lnTo>
                    <a:pt x="45529" y="52743"/>
                  </a:lnTo>
                  <a:lnTo>
                    <a:pt x="47358" y="46240"/>
                  </a:lnTo>
                  <a:lnTo>
                    <a:pt x="54673" y="39408"/>
                  </a:lnTo>
                  <a:lnTo>
                    <a:pt x="59029" y="37693"/>
                  </a:lnTo>
                  <a:lnTo>
                    <a:pt x="67221" y="37693"/>
                  </a:lnTo>
                  <a:lnTo>
                    <a:pt x="78574" y="52514"/>
                  </a:lnTo>
                  <a:lnTo>
                    <a:pt x="78574" y="103073"/>
                  </a:lnTo>
                  <a:lnTo>
                    <a:pt x="90411" y="103073"/>
                  </a:lnTo>
                  <a:lnTo>
                    <a:pt x="90411" y="51308"/>
                  </a:lnTo>
                  <a:close/>
                </a:path>
                <a:path w="603250" h="104775">
                  <a:moveTo>
                    <a:pt x="136067" y="102933"/>
                  </a:moveTo>
                  <a:lnTo>
                    <a:pt x="134366" y="91770"/>
                  </a:lnTo>
                  <a:lnTo>
                    <a:pt x="130479" y="92252"/>
                  </a:lnTo>
                  <a:lnTo>
                    <a:pt x="127431" y="92252"/>
                  </a:lnTo>
                  <a:lnTo>
                    <a:pt x="122478" y="85534"/>
                  </a:lnTo>
                  <a:lnTo>
                    <a:pt x="122478" y="38252"/>
                  </a:lnTo>
                  <a:lnTo>
                    <a:pt x="134366" y="38252"/>
                  </a:lnTo>
                  <a:lnTo>
                    <a:pt x="134366" y="28422"/>
                  </a:lnTo>
                  <a:lnTo>
                    <a:pt x="122478" y="28422"/>
                  </a:lnTo>
                  <a:lnTo>
                    <a:pt x="122478" y="2349"/>
                  </a:lnTo>
                  <a:lnTo>
                    <a:pt x="110705" y="9944"/>
                  </a:lnTo>
                  <a:lnTo>
                    <a:pt x="110705" y="28422"/>
                  </a:lnTo>
                  <a:lnTo>
                    <a:pt x="102031" y="28422"/>
                  </a:lnTo>
                  <a:lnTo>
                    <a:pt x="102031" y="38252"/>
                  </a:lnTo>
                  <a:lnTo>
                    <a:pt x="110705" y="38252"/>
                  </a:lnTo>
                  <a:lnTo>
                    <a:pt x="110705" y="88823"/>
                  </a:lnTo>
                  <a:lnTo>
                    <a:pt x="111188" y="93802"/>
                  </a:lnTo>
                  <a:lnTo>
                    <a:pt x="113106" y="98526"/>
                  </a:lnTo>
                  <a:lnTo>
                    <a:pt x="114782" y="100431"/>
                  </a:lnTo>
                  <a:lnTo>
                    <a:pt x="119519" y="103327"/>
                  </a:lnTo>
                  <a:lnTo>
                    <a:pt x="122834" y="104063"/>
                  </a:lnTo>
                  <a:lnTo>
                    <a:pt x="129755" y="104063"/>
                  </a:lnTo>
                  <a:lnTo>
                    <a:pt x="132740" y="103695"/>
                  </a:lnTo>
                  <a:lnTo>
                    <a:pt x="136067" y="102933"/>
                  </a:lnTo>
                  <a:close/>
                </a:path>
                <a:path w="603250" h="104775">
                  <a:moveTo>
                    <a:pt x="206311" y="65620"/>
                  </a:moveTo>
                  <a:lnTo>
                    <a:pt x="205867" y="58585"/>
                  </a:lnTo>
                  <a:lnTo>
                    <a:pt x="205765" y="56883"/>
                  </a:lnTo>
                  <a:lnTo>
                    <a:pt x="204101" y="49187"/>
                  </a:lnTo>
                  <a:lnTo>
                    <a:pt x="201333" y="42545"/>
                  </a:lnTo>
                  <a:lnTo>
                    <a:pt x="197586" y="37134"/>
                  </a:lnTo>
                  <a:lnTo>
                    <a:pt x="197446" y="36944"/>
                  </a:lnTo>
                  <a:lnTo>
                    <a:pt x="193827" y="32791"/>
                  </a:lnTo>
                  <a:lnTo>
                    <a:pt x="193827" y="58585"/>
                  </a:lnTo>
                  <a:lnTo>
                    <a:pt x="154863" y="58585"/>
                  </a:lnTo>
                  <a:lnTo>
                    <a:pt x="155257" y="52070"/>
                  </a:lnTo>
                  <a:lnTo>
                    <a:pt x="157302" y="46863"/>
                  </a:lnTo>
                  <a:lnTo>
                    <a:pt x="164706" y="39077"/>
                  </a:lnTo>
                  <a:lnTo>
                    <a:pt x="169278" y="37134"/>
                  </a:lnTo>
                  <a:lnTo>
                    <a:pt x="180708" y="37134"/>
                  </a:lnTo>
                  <a:lnTo>
                    <a:pt x="185585" y="39585"/>
                  </a:lnTo>
                  <a:lnTo>
                    <a:pt x="191820" y="47599"/>
                  </a:lnTo>
                  <a:lnTo>
                    <a:pt x="193306" y="52285"/>
                  </a:lnTo>
                  <a:lnTo>
                    <a:pt x="193827" y="58585"/>
                  </a:lnTo>
                  <a:lnTo>
                    <a:pt x="193827" y="32791"/>
                  </a:lnTo>
                  <a:lnTo>
                    <a:pt x="191528" y="30137"/>
                  </a:lnTo>
                  <a:lnTo>
                    <a:pt x="183908" y="26733"/>
                  </a:lnTo>
                  <a:lnTo>
                    <a:pt x="174574" y="26733"/>
                  </a:lnTo>
                  <a:lnTo>
                    <a:pt x="142557" y="57480"/>
                  </a:lnTo>
                  <a:lnTo>
                    <a:pt x="141986" y="66382"/>
                  </a:lnTo>
                  <a:lnTo>
                    <a:pt x="142544" y="74980"/>
                  </a:lnTo>
                  <a:lnTo>
                    <a:pt x="167982" y="104127"/>
                  </a:lnTo>
                  <a:lnTo>
                    <a:pt x="175234" y="104762"/>
                  </a:lnTo>
                  <a:lnTo>
                    <a:pt x="183337" y="104762"/>
                  </a:lnTo>
                  <a:lnTo>
                    <a:pt x="205917" y="80670"/>
                  </a:lnTo>
                  <a:lnTo>
                    <a:pt x="193700" y="79032"/>
                  </a:lnTo>
                  <a:lnTo>
                    <a:pt x="191897" y="84378"/>
                  </a:lnTo>
                  <a:lnTo>
                    <a:pt x="189458" y="88252"/>
                  </a:lnTo>
                  <a:lnTo>
                    <a:pt x="183337" y="93154"/>
                  </a:lnTo>
                  <a:lnTo>
                    <a:pt x="179641" y="94361"/>
                  </a:lnTo>
                  <a:lnTo>
                    <a:pt x="169481" y="94361"/>
                  </a:lnTo>
                  <a:lnTo>
                    <a:pt x="164617" y="92202"/>
                  </a:lnTo>
                  <a:lnTo>
                    <a:pt x="156806" y="83477"/>
                  </a:lnTo>
                  <a:lnTo>
                    <a:pt x="154635" y="77177"/>
                  </a:lnTo>
                  <a:lnTo>
                    <a:pt x="154216" y="68999"/>
                  </a:lnTo>
                  <a:lnTo>
                    <a:pt x="206248" y="68999"/>
                  </a:lnTo>
                  <a:lnTo>
                    <a:pt x="206311" y="65620"/>
                  </a:lnTo>
                  <a:close/>
                </a:path>
                <a:path w="603250" h="104775">
                  <a:moveTo>
                    <a:pt x="258559" y="30810"/>
                  </a:moveTo>
                  <a:lnTo>
                    <a:pt x="254444" y="28079"/>
                  </a:lnTo>
                  <a:lnTo>
                    <a:pt x="250393" y="26720"/>
                  </a:lnTo>
                  <a:lnTo>
                    <a:pt x="243649" y="26720"/>
                  </a:lnTo>
                  <a:lnTo>
                    <a:pt x="241122" y="27571"/>
                  </a:lnTo>
                  <a:lnTo>
                    <a:pt x="236524" y="30949"/>
                  </a:lnTo>
                  <a:lnTo>
                    <a:pt x="234010" y="34429"/>
                  </a:lnTo>
                  <a:lnTo>
                    <a:pt x="231292" y="39751"/>
                  </a:lnTo>
                  <a:lnTo>
                    <a:pt x="231292" y="28409"/>
                  </a:lnTo>
                  <a:lnTo>
                    <a:pt x="220649" y="28409"/>
                  </a:lnTo>
                  <a:lnTo>
                    <a:pt x="220649" y="103073"/>
                  </a:lnTo>
                  <a:lnTo>
                    <a:pt x="232473" y="103073"/>
                  </a:lnTo>
                  <a:lnTo>
                    <a:pt x="232473" y="58648"/>
                  </a:lnTo>
                  <a:lnTo>
                    <a:pt x="233133" y="53721"/>
                  </a:lnTo>
                  <a:lnTo>
                    <a:pt x="235318" y="46266"/>
                  </a:lnTo>
                  <a:lnTo>
                    <a:pt x="236791" y="43967"/>
                  </a:lnTo>
                  <a:lnTo>
                    <a:pt x="240906" y="40652"/>
                  </a:lnTo>
                  <a:lnTo>
                    <a:pt x="243217" y="39801"/>
                  </a:lnTo>
                  <a:lnTo>
                    <a:pt x="248704" y="39801"/>
                  </a:lnTo>
                  <a:lnTo>
                    <a:pt x="251599" y="40728"/>
                  </a:lnTo>
                  <a:lnTo>
                    <a:pt x="254482" y="42557"/>
                  </a:lnTo>
                  <a:lnTo>
                    <a:pt x="258559" y="30810"/>
                  </a:lnTo>
                  <a:close/>
                </a:path>
                <a:path w="603250" h="104775">
                  <a:moveTo>
                    <a:pt x="325843" y="103073"/>
                  </a:moveTo>
                  <a:lnTo>
                    <a:pt x="324358" y="100228"/>
                  </a:lnTo>
                  <a:lnTo>
                    <a:pt x="323354" y="97218"/>
                  </a:lnTo>
                  <a:lnTo>
                    <a:pt x="322808" y="93878"/>
                  </a:lnTo>
                  <a:lnTo>
                    <a:pt x="322338" y="91008"/>
                  </a:lnTo>
                  <a:lnTo>
                    <a:pt x="322199" y="86423"/>
                  </a:lnTo>
                  <a:lnTo>
                    <a:pt x="322097" y="65608"/>
                  </a:lnTo>
                  <a:lnTo>
                    <a:pt x="321995" y="47218"/>
                  </a:lnTo>
                  <a:lnTo>
                    <a:pt x="301040" y="26720"/>
                  </a:lnTo>
                  <a:lnTo>
                    <a:pt x="289077" y="26720"/>
                  </a:lnTo>
                  <a:lnTo>
                    <a:pt x="263613" y="49720"/>
                  </a:lnTo>
                  <a:lnTo>
                    <a:pt x="275183" y="51409"/>
                  </a:lnTo>
                  <a:lnTo>
                    <a:pt x="276453" y="46101"/>
                  </a:lnTo>
                  <a:lnTo>
                    <a:pt x="278409" y="42418"/>
                  </a:lnTo>
                  <a:lnTo>
                    <a:pt x="283705" y="38252"/>
                  </a:lnTo>
                  <a:lnTo>
                    <a:pt x="287820" y="37211"/>
                  </a:lnTo>
                  <a:lnTo>
                    <a:pt x="299326" y="37211"/>
                  </a:lnTo>
                  <a:lnTo>
                    <a:pt x="303834" y="38620"/>
                  </a:lnTo>
                  <a:lnTo>
                    <a:pt x="309079" y="43599"/>
                  </a:lnTo>
                  <a:lnTo>
                    <a:pt x="310210" y="47218"/>
                  </a:lnTo>
                  <a:lnTo>
                    <a:pt x="310134" y="55689"/>
                  </a:lnTo>
                  <a:lnTo>
                    <a:pt x="310134" y="65608"/>
                  </a:lnTo>
                  <a:lnTo>
                    <a:pt x="292811" y="94856"/>
                  </a:lnTo>
                  <a:lnTo>
                    <a:pt x="283654" y="94856"/>
                  </a:lnTo>
                  <a:lnTo>
                    <a:pt x="280162" y="93726"/>
                  </a:lnTo>
                  <a:lnTo>
                    <a:pt x="275386" y="89230"/>
                  </a:lnTo>
                  <a:lnTo>
                    <a:pt x="274269" y="86588"/>
                  </a:lnTo>
                  <a:lnTo>
                    <a:pt x="274193" y="80822"/>
                  </a:lnTo>
                  <a:lnTo>
                    <a:pt x="274739" y="78828"/>
                  </a:lnTo>
                  <a:lnTo>
                    <a:pt x="299389" y="69075"/>
                  </a:lnTo>
                  <a:lnTo>
                    <a:pt x="305841" y="67462"/>
                  </a:lnTo>
                  <a:lnTo>
                    <a:pt x="310134" y="65608"/>
                  </a:lnTo>
                  <a:lnTo>
                    <a:pt x="310134" y="55689"/>
                  </a:lnTo>
                  <a:lnTo>
                    <a:pt x="305625" y="57365"/>
                  </a:lnTo>
                  <a:lnTo>
                    <a:pt x="298602" y="58839"/>
                  </a:lnTo>
                  <a:lnTo>
                    <a:pt x="262356" y="76390"/>
                  </a:lnTo>
                  <a:lnTo>
                    <a:pt x="261581" y="79730"/>
                  </a:lnTo>
                  <a:lnTo>
                    <a:pt x="261581" y="89636"/>
                  </a:lnTo>
                  <a:lnTo>
                    <a:pt x="263639" y="94754"/>
                  </a:lnTo>
                  <a:lnTo>
                    <a:pt x="271868" y="102768"/>
                  </a:lnTo>
                  <a:lnTo>
                    <a:pt x="277774" y="104762"/>
                  </a:lnTo>
                  <a:lnTo>
                    <a:pt x="290068" y="104762"/>
                  </a:lnTo>
                  <a:lnTo>
                    <a:pt x="311124" y="93878"/>
                  </a:lnTo>
                  <a:lnTo>
                    <a:pt x="311480" y="97383"/>
                  </a:lnTo>
                  <a:lnTo>
                    <a:pt x="312267" y="100457"/>
                  </a:lnTo>
                  <a:lnTo>
                    <a:pt x="313486" y="103073"/>
                  </a:lnTo>
                  <a:lnTo>
                    <a:pt x="325843" y="103073"/>
                  </a:lnTo>
                  <a:close/>
                </a:path>
                <a:path w="603250" h="104775">
                  <a:moveTo>
                    <a:pt x="397598" y="77355"/>
                  </a:moveTo>
                  <a:lnTo>
                    <a:pt x="385965" y="75742"/>
                  </a:lnTo>
                  <a:lnTo>
                    <a:pt x="385140" y="82067"/>
                  </a:lnTo>
                  <a:lnTo>
                    <a:pt x="383171" y="86741"/>
                  </a:lnTo>
                  <a:lnTo>
                    <a:pt x="376936" y="92837"/>
                  </a:lnTo>
                  <a:lnTo>
                    <a:pt x="373062" y="94361"/>
                  </a:lnTo>
                  <a:lnTo>
                    <a:pt x="362635" y="94361"/>
                  </a:lnTo>
                  <a:lnTo>
                    <a:pt x="357949" y="92087"/>
                  </a:lnTo>
                  <a:lnTo>
                    <a:pt x="350774" y="83007"/>
                  </a:lnTo>
                  <a:lnTo>
                    <a:pt x="348970" y="75717"/>
                  </a:lnTo>
                  <a:lnTo>
                    <a:pt x="348970" y="55778"/>
                  </a:lnTo>
                  <a:lnTo>
                    <a:pt x="350837" y="48552"/>
                  </a:lnTo>
                  <a:lnTo>
                    <a:pt x="358279" y="39408"/>
                  </a:lnTo>
                  <a:lnTo>
                    <a:pt x="363131" y="37134"/>
                  </a:lnTo>
                  <a:lnTo>
                    <a:pt x="373011" y="37134"/>
                  </a:lnTo>
                  <a:lnTo>
                    <a:pt x="376389" y="38404"/>
                  </a:lnTo>
                  <a:lnTo>
                    <a:pt x="381939" y="43459"/>
                  </a:lnTo>
                  <a:lnTo>
                    <a:pt x="383895" y="47231"/>
                  </a:lnTo>
                  <a:lnTo>
                    <a:pt x="384975" y="52260"/>
                  </a:lnTo>
                  <a:lnTo>
                    <a:pt x="396468" y="50355"/>
                  </a:lnTo>
                  <a:lnTo>
                    <a:pt x="395122" y="42811"/>
                  </a:lnTo>
                  <a:lnTo>
                    <a:pt x="392036" y="36995"/>
                  </a:lnTo>
                  <a:lnTo>
                    <a:pt x="382384" y="28778"/>
                  </a:lnTo>
                  <a:lnTo>
                    <a:pt x="376199" y="26733"/>
                  </a:lnTo>
                  <a:lnTo>
                    <a:pt x="362610" y="26733"/>
                  </a:lnTo>
                  <a:lnTo>
                    <a:pt x="336816" y="57975"/>
                  </a:lnTo>
                  <a:lnTo>
                    <a:pt x="336816" y="66052"/>
                  </a:lnTo>
                  <a:lnTo>
                    <a:pt x="351320" y="101447"/>
                  </a:lnTo>
                  <a:lnTo>
                    <a:pt x="358990" y="104762"/>
                  </a:lnTo>
                  <a:lnTo>
                    <a:pt x="376174" y="104762"/>
                  </a:lnTo>
                  <a:lnTo>
                    <a:pt x="382600" y="102349"/>
                  </a:lnTo>
                  <a:lnTo>
                    <a:pt x="393077" y="92646"/>
                  </a:lnTo>
                  <a:lnTo>
                    <a:pt x="396316" y="85928"/>
                  </a:lnTo>
                  <a:lnTo>
                    <a:pt x="397598" y="77355"/>
                  </a:lnTo>
                  <a:close/>
                </a:path>
                <a:path w="603250" h="104775">
                  <a:moveTo>
                    <a:pt x="435254" y="102933"/>
                  </a:moveTo>
                  <a:lnTo>
                    <a:pt x="433539" y="91770"/>
                  </a:lnTo>
                  <a:lnTo>
                    <a:pt x="429666" y="92252"/>
                  </a:lnTo>
                  <a:lnTo>
                    <a:pt x="426605" y="92252"/>
                  </a:lnTo>
                  <a:lnTo>
                    <a:pt x="421640" y="85534"/>
                  </a:lnTo>
                  <a:lnTo>
                    <a:pt x="421640" y="38252"/>
                  </a:lnTo>
                  <a:lnTo>
                    <a:pt x="433539" y="38252"/>
                  </a:lnTo>
                  <a:lnTo>
                    <a:pt x="433539" y="28422"/>
                  </a:lnTo>
                  <a:lnTo>
                    <a:pt x="421640" y="28422"/>
                  </a:lnTo>
                  <a:lnTo>
                    <a:pt x="421640" y="2349"/>
                  </a:lnTo>
                  <a:lnTo>
                    <a:pt x="409879" y="9944"/>
                  </a:lnTo>
                  <a:lnTo>
                    <a:pt x="409879" y="28422"/>
                  </a:lnTo>
                  <a:lnTo>
                    <a:pt x="401205" y="28422"/>
                  </a:lnTo>
                  <a:lnTo>
                    <a:pt x="401205" y="38252"/>
                  </a:lnTo>
                  <a:lnTo>
                    <a:pt x="409879" y="38252"/>
                  </a:lnTo>
                  <a:lnTo>
                    <a:pt x="409879" y="88823"/>
                  </a:lnTo>
                  <a:lnTo>
                    <a:pt x="410362" y="93802"/>
                  </a:lnTo>
                  <a:lnTo>
                    <a:pt x="412292" y="98526"/>
                  </a:lnTo>
                  <a:lnTo>
                    <a:pt x="413956" y="100431"/>
                  </a:lnTo>
                  <a:lnTo>
                    <a:pt x="418693" y="103327"/>
                  </a:lnTo>
                  <a:lnTo>
                    <a:pt x="422008" y="104063"/>
                  </a:lnTo>
                  <a:lnTo>
                    <a:pt x="428942" y="104063"/>
                  </a:lnTo>
                  <a:lnTo>
                    <a:pt x="431927" y="103695"/>
                  </a:lnTo>
                  <a:lnTo>
                    <a:pt x="435254" y="102933"/>
                  </a:lnTo>
                  <a:close/>
                </a:path>
                <a:path w="603250" h="104775">
                  <a:moveTo>
                    <a:pt x="457009" y="28409"/>
                  </a:moveTo>
                  <a:lnTo>
                    <a:pt x="445173" y="28409"/>
                  </a:lnTo>
                  <a:lnTo>
                    <a:pt x="445173" y="103060"/>
                  </a:lnTo>
                  <a:lnTo>
                    <a:pt x="457009" y="103060"/>
                  </a:lnTo>
                  <a:lnTo>
                    <a:pt x="457009" y="28409"/>
                  </a:lnTo>
                  <a:close/>
                </a:path>
                <a:path w="603250" h="104775">
                  <a:moveTo>
                    <a:pt x="457009" y="0"/>
                  </a:moveTo>
                  <a:lnTo>
                    <a:pt x="445173" y="0"/>
                  </a:lnTo>
                  <a:lnTo>
                    <a:pt x="445173" y="14579"/>
                  </a:lnTo>
                  <a:lnTo>
                    <a:pt x="457009" y="14579"/>
                  </a:lnTo>
                  <a:lnTo>
                    <a:pt x="457009" y="0"/>
                  </a:lnTo>
                  <a:close/>
                </a:path>
                <a:path w="603250" h="104775">
                  <a:moveTo>
                    <a:pt x="531837" y="28409"/>
                  </a:moveTo>
                  <a:lnTo>
                    <a:pt x="519684" y="28409"/>
                  </a:lnTo>
                  <a:lnTo>
                    <a:pt x="504177" y="73977"/>
                  </a:lnTo>
                  <a:lnTo>
                    <a:pt x="500824" y="84226"/>
                  </a:lnTo>
                  <a:lnTo>
                    <a:pt x="499783" y="88176"/>
                  </a:lnTo>
                  <a:lnTo>
                    <a:pt x="498424" y="82969"/>
                  </a:lnTo>
                  <a:lnTo>
                    <a:pt x="496925" y="77965"/>
                  </a:lnTo>
                  <a:lnTo>
                    <a:pt x="480326" y="28409"/>
                  </a:lnTo>
                  <a:lnTo>
                    <a:pt x="467842" y="28409"/>
                  </a:lnTo>
                  <a:lnTo>
                    <a:pt x="494385" y="103073"/>
                  </a:lnTo>
                  <a:lnTo>
                    <a:pt x="505421" y="103073"/>
                  </a:lnTo>
                  <a:lnTo>
                    <a:pt x="531837" y="28409"/>
                  </a:lnTo>
                  <a:close/>
                </a:path>
                <a:path w="603250" h="104775">
                  <a:moveTo>
                    <a:pt x="602665" y="65620"/>
                  </a:moveTo>
                  <a:lnTo>
                    <a:pt x="602221" y="58585"/>
                  </a:lnTo>
                  <a:lnTo>
                    <a:pt x="602119" y="56883"/>
                  </a:lnTo>
                  <a:lnTo>
                    <a:pt x="600456" y="49187"/>
                  </a:lnTo>
                  <a:lnTo>
                    <a:pt x="597687" y="42545"/>
                  </a:lnTo>
                  <a:lnTo>
                    <a:pt x="593928" y="37134"/>
                  </a:lnTo>
                  <a:lnTo>
                    <a:pt x="593801" y="36944"/>
                  </a:lnTo>
                  <a:lnTo>
                    <a:pt x="590181" y="32778"/>
                  </a:lnTo>
                  <a:lnTo>
                    <a:pt x="590181" y="58585"/>
                  </a:lnTo>
                  <a:lnTo>
                    <a:pt x="551218" y="58585"/>
                  </a:lnTo>
                  <a:lnTo>
                    <a:pt x="551611" y="52070"/>
                  </a:lnTo>
                  <a:lnTo>
                    <a:pt x="553669" y="46863"/>
                  </a:lnTo>
                  <a:lnTo>
                    <a:pt x="561060" y="39077"/>
                  </a:lnTo>
                  <a:lnTo>
                    <a:pt x="565632" y="37134"/>
                  </a:lnTo>
                  <a:lnTo>
                    <a:pt x="577075" y="37134"/>
                  </a:lnTo>
                  <a:lnTo>
                    <a:pt x="581939" y="39585"/>
                  </a:lnTo>
                  <a:lnTo>
                    <a:pt x="588175" y="47599"/>
                  </a:lnTo>
                  <a:lnTo>
                    <a:pt x="589661" y="52285"/>
                  </a:lnTo>
                  <a:lnTo>
                    <a:pt x="590181" y="58585"/>
                  </a:lnTo>
                  <a:lnTo>
                    <a:pt x="590181" y="32778"/>
                  </a:lnTo>
                  <a:lnTo>
                    <a:pt x="587895" y="30137"/>
                  </a:lnTo>
                  <a:lnTo>
                    <a:pt x="580275" y="26733"/>
                  </a:lnTo>
                  <a:lnTo>
                    <a:pt x="570928" y="26733"/>
                  </a:lnTo>
                  <a:lnTo>
                    <a:pt x="538924" y="57480"/>
                  </a:lnTo>
                  <a:lnTo>
                    <a:pt x="538353" y="66382"/>
                  </a:lnTo>
                  <a:lnTo>
                    <a:pt x="538911" y="74980"/>
                  </a:lnTo>
                  <a:lnTo>
                    <a:pt x="564324" y="104127"/>
                  </a:lnTo>
                  <a:lnTo>
                    <a:pt x="571588" y="104762"/>
                  </a:lnTo>
                  <a:lnTo>
                    <a:pt x="579704" y="104762"/>
                  </a:lnTo>
                  <a:lnTo>
                    <a:pt x="586359" y="102654"/>
                  </a:lnTo>
                  <a:lnTo>
                    <a:pt x="596607" y="94361"/>
                  </a:lnTo>
                  <a:lnTo>
                    <a:pt x="596785" y="94221"/>
                  </a:lnTo>
                  <a:lnTo>
                    <a:pt x="600354" y="88252"/>
                  </a:lnTo>
                  <a:lnTo>
                    <a:pt x="602284" y="80670"/>
                  </a:lnTo>
                  <a:lnTo>
                    <a:pt x="590054" y="79032"/>
                  </a:lnTo>
                  <a:lnTo>
                    <a:pt x="588251" y="84378"/>
                  </a:lnTo>
                  <a:lnTo>
                    <a:pt x="585825" y="88252"/>
                  </a:lnTo>
                  <a:lnTo>
                    <a:pt x="579704" y="93154"/>
                  </a:lnTo>
                  <a:lnTo>
                    <a:pt x="575995" y="94361"/>
                  </a:lnTo>
                  <a:lnTo>
                    <a:pt x="565835" y="94361"/>
                  </a:lnTo>
                  <a:lnTo>
                    <a:pt x="560971" y="92202"/>
                  </a:lnTo>
                  <a:lnTo>
                    <a:pt x="553161" y="83477"/>
                  </a:lnTo>
                  <a:lnTo>
                    <a:pt x="551002" y="77177"/>
                  </a:lnTo>
                  <a:lnTo>
                    <a:pt x="550570" y="68999"/>
                  </a:lnTo>
                  <a:lnTo>
                    <a:pt x="602602" y="68999"/>
                  </a:lnTo>
                  <a:lnTo>
                    <a:pt x="602665" y="6562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pic>
          <p:nvPicPr>
            <p:cNvPr id="27" name="object 27"/>
            <p:cNvPicPr/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42968" y="7867612"/>
              <a:ext cx="504903" cy="133386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1510283" y="7559108"/>
              <a:ext cx="1528445" cy="0"/>
            </a:xfrm>
            <a:custGeom>
              <a:avLst/>
              <a:gdLst/>
              <a:ahLst/>
              <a:cxnLst/>
              <a:rect l="l" t="t" r="r" b="b"/>
              <a:pathLst>
                <a:path w="1528445">
                  <a:moveTo>
                    <a:pt x="0" y="0"/>
                  </a:moveTo>
                  <a:lnTo>
                    <a:pt x="1528267" y="0"/>
                  </a:lnTo>
                </a:path>
              </a:pathLst>
            </a:custGeom>
            <a:ln w="1334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pic>
          <p:nvPicPr>
            <p:cNvPr id="29" name="object 29"/>
            <p:cNvPicPr/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26215" y="7117727"/>
              <a:ext cx="2499753" cy="883272"/>
            </a:xfrm>
            <a:prstGeom prst="rect">
              <a:avLst/>
            </a:prstGeom>
          </p:spPr>
        </p:pic>
      </p:grpSp>
      <p:sp>
        <p:nvSpPr>
          <p:cNvPr id="30" name="object 30"/>
          <p:cNvSpPr txBox="1"/>
          <p:nvPr/>
        </p:nvSpPr>
        <p:spPr>
          <a:xfrm>
            <a:off x="309121" y="3333750"/>
            <a:ext cx="5502593" cy="1715406"/>
          </a:xfrm>
          <a:prstGeom prst="rect">
            <a:avLst/>
          </a:prstGeom>
        </p:spPr>
        <p:txBody>
          <a:bodyPr vert="horz" wrap="square" lIns="0" tIns="9525" rIns="0" bIns="0" rtlCol="0" anchor="t">
            <a:spAutoFit/>
          </a:bodyPr>
          <a:lstStyle/>
          <a:p>
            <a:pPr marL="247174" marR="22860" indent="-219075">
              <a:lnSpc>
                <a:spcPts val="2250"/>
              </a:lnSpc>
              <a:spcBef>
                <a:spcPts val="75"/>
              </a:spcBef>
              <a:buClr>
                <a:srgbClr val="FAA61A"/>
              </a:buClr>
              <a:buFont typeface="Wingdings"/>
              <a:buChar char=""/>
              <a:tabLst>
                <a:tab pos="247650" algn="l"/>
              </a:tabLst>
            </a:pPr>
            <a:r>
              <a:rPr lang="en-US" b="1">
                <a:solidFill>
                  <a:schemeClr val="bg2"/>
                </a:solidFill>
                <a:latin typeface="OpenSans-SemiBold"/>
                <a:cs typeface="OpenSans-SemiBold"/>
              </a:rPr>
              <a:t>Enable</a:t>
            </a:r>
            <a:r>
              <a:rPr lang="en-US" b="1" spc="-11">
                <a:solidFill>
                  <a:schemeClr val="bg2"/>
                </a:solidFill>
                <a:latin typeface="OpenSans-SemiBold"/>
                <a:cs typeface="OpenSans-SemiBold"/>
              </a:rPr>
              <a:t> </a:t>
            </a:r>
            <a:r>
              <a:rPr lang="en-US" b="1">
                <a:solidFill>
                  <a:schemeClr val="bg2"/>
                </a:solidFill>
                <a:latin typeface="OpenSans-SemiBold"/>
                <a:cs typeface="OpenSans-SemiBold"/>
              </a:rPr>
              <a:t>scientists</a:t>
            </a:r>
            <a:r>
              <a:rPr lang="en-US" b="1" spc="-8">
                <a:solidFill>
                  <a:schemeClr val="bg2"/>
                </a:solidFill>
                <a:latin typeface="OpenSans-SemiBold"/>
                <a:cs typeface="OpenSans-SemiBold"/>
              </a:rPr>
              <a:t> </a:t>
            </a:r>
            <a:r>
              <a:rPr lang="en-US" b="1">
                <a:solidFill>
                  <a:schemeClr val="bg2"/>
                </a:solidFill>
                <a:latin typeface="OpenSans-SemiBold"/>
                <a:cs typeface="OpenSans-SemiBold"/>
              </a:rPr>
              <a:t>to</a:t>
            </a:r>
            <a:r>
              <a:rPr lang="en-US" b="1" spc="-11">
                <a:solidFill>
                  <a:schemeClr val="bg2"/>
                </a:solidFill>
                <a:latin typeface="OpenSans-SemiBold"/>
                <a:cs typeface="OpenSans-SemiBold"/>
              </a:rPr>
              <a:t> </a:t>
            </a:r>
            <a:r>
              <a:rPr lang="en-US" b="1">
                <a:solidFill>
                  <a:schemeClr val="bg2"/>
                </a:solidFill>
                <a:latin typeface="OpenSans-SemiBold"/>
                <a:cs typeface="OpenSans-SemiBold"/>
              </a:rPr>
              <a:t>advance</a:t>
            </a:r>
            <a:r>
              <a:rPr lang="en-US" b="1" spc="-8">
                <a:solidFill>
                  <a:schemeClr val="bg2"/>
                </a:solidFill>
                <a:latin typeface="OpenSans-SemiBold"/>
                <a:cs typeface="OpenSans-SemiBold"/>
              </a:rPr>
              <a:t> </a:t>
            </a:r>
            <a:r>
              <a:rPr lang="en-US" b="1">
                <a:solidFill>
                  <a:schemeClr val="bg2"/>
                </a:solidFill>
                <a:latin typeface="OpenSans-SemiBold"/>
                <a:cs typeface="OpenSans-SemiBold"/>
              </a:rPr>
              <a:t>our</a:t>
            </a:r>
            <a:r>
              <a:rPr lang="en-US" b="1" spc="-8">
                <a:solidFill>
                  <a:schemeClr val="bg2"/>
                </a:solidFill>
                <a:latin typeface="OpenSans-SemiBold"/>
                <a:cs typeface="OpenSans-SemiBold"/>
              </a:rPr>
              <a:t> understanding </a:t>
            </a:r>
            <a:r>
              <a:rPr lang="en-US" b="1">
                <a:solidFill>
                  <a:schemeClr val="bg2"/>
                </a:solidFill>
                <a:latin typeface="OpenSans-SemiBold"/>
                <a:cs typeface="OpenSans-SemiBold"/>
              </a:rPr>
              <a:t>of</a:t>
            </a:r>
            <a:r>
              <a:rPr lang="en-US" b="1" spc="-15">
                <a:solidFill>
                  <a:schemeClr val="bg2"/>
                </a:solidFill>
                <a:latin typeface="OpenSans-SemiBold"/>
                <a:cs typeface="OpenSans-SemiBold"/>
              </a:rPr>
              <a:t> </a:t>
            </a:r>
            <a:r>
              <a:rPr lang="en-US" b="1">
                <a:solidFill>
                  <a:schemeClr val="bg2"/>
                </a:solidFill>
                <a:latin typeface="OpenSans-SemiBold"/>
                <a:cs typeface="OpenSans-SemiBold"/>
              </a:rPr>
              <a:t>Earth</a:t>
            </a:r>
            <a:r>
              <a:rPr lang="en-US" b="1" spc="-8">
                <a:solidFill>
                  <a:schemeClr val="bg2"/>
                </a:solidFill>
                <a:latin typeface="OpenSans-SemiBold"/>
                <a:cs typeface="OpenSans-SemiBold"/>
              </a:rPr>
              <a:t> </a:t>
            </a:r>
            <a:r>
              <a:rPr lang="en-US" b="1">
                <a:solidFill>
                  <a:schemeClr val="bg2"/>
                </a:solidFill>
                <a:latin typeface="OpenSans-SemiBold"/>
                <a:cs typeface="OpenSans-SemiBold"/>
              </a:rPr>
              <a:t>and</a:t>
            </a:r>
            <a:r>
              <a:rPr lang="en-US" b="1" spc="-8">
                <a:solidFill>
                  <a:schemeClr val="bg2"/>
                </a:solidFill>
                <a:latin typeface="OpenSans-SemiBold"/>
                <a:cs typeface="OpenSans-SemiBold"/>
              </a:rPr>
              <a:t> </a:t>
            </a:r>
            <a:r>
              <a:rPr lang="en-US" b="1">
                <a:solidFill>
                  <a:schemeClr val="bg2"/>
                </a:solidFill>
                <a:latin typeface="OpenSans-SemiBold"/>
                <a:cs typeface="OpenSans-SemiBold"/>
              </a:rPr>
              <a:t>the</a:t>
            </a:r>
            <a:r>
              <a:rPr lang="en-US" b="1" spc="-8">
                <a:solidFill>
                  <a:schemeClr val="bg2"/>
                </a:solidFill>
                <a:latin typeface="OpenSans-SemiBold"/>
                <a:cs typeface="OpenSans-SemiBold"/>
              </a:rPr>
              <a:t> Universe</a:t>
            </a:r>
            <a:endParaRPr lang="en-US">
              <a:solidFill>
                <a:schemeClr val="bg2"/>
              </a:solidFill>
              <a:latin typeface="OpenSans-SemiBold"/>
              <a:cs typeface="OpenSans-SemiBold"/>
            </a:endParaRPr>
          </a:p>
          <a:p>
            <a:pPr marL="247174" indent="-219075">
              <a:spcBef>
                <a:spcPts val="1125"/>
              </a:spcBef>
              <a:buClr>
                <a:srgbClr val="FAA61A"/>
              </a:buClr>
              <a:buFont typeface="Wingdings"/>
              <a:buChar char=""/>
              <a:tabLst>
                <a:tab pos="247650" algn="l"/>
              </a:tabLst>
            </a:pPr>
            <a:r>
              <a:rPr lang="en-US" b="1">
                <a:solidFill>
                  <a:schemeClr val="bg2"/>
                </a:solidFill>
                <a:latin typeface="OpenSans-SemiBold"/>
                <a:cs typeface="OpenSans-SemiBold"/>
              </a:rPr>
              <a:t>Increase</a:t>
            </a:r>
            <a:r>
              <a:rPr lang="en-US" b="1" spc="-19">
                <a:solidFill>
                  <a:schemeClr val="bg2"/>
                </a:solidFill>
                <a:latin typeface="OpenSans-SemiBold"/>
                <a:cs typeface="OpenSans-SemiBold"/>
              </a:rPr>
              <a:t> </a:t>
            </a:r>
            <a:r>
              <a:rPr lang="en-US" b="1">
                <a:solidFill>
                  <a:schemeClr val="bg2"/>
                </a:solidFill>
                <a:latin typeface="OpenSans-SemiBold"/>
                <a:cs typeface="OpenSans-SemiBold"/>
              </a:rPr>
              <a:t>science</a:t>
            </a:r>
            <a:r>
              <a:rPr lang="en-US" b="1" spc="-8">
                <a:solidFill>
                  <a:schemeClr val="bg2"/>
                </a:solidFill>
                <a:latin typeface="OpenSans-SemiBold"/>
                <a:cs typeface="OpenSans-SemiBold"/>
              </a:rPr>
              <a:t> </a:t>
            </a:r>
            <a:r>
              <a:rPr lang="en-US" b="1">
                <a:solidFill>
                  <a:schemeClr val="bg2"/>
                </a:solidFill>
                <a:latin typeface="OpenSans-SemiBold"/>
                <a:cs typeface="OpenSans-SemiBold"/>
              </a:rPr>
              <a:t>and</a:t>
            </a:r>
            <a:r>
              <a:rPr lang="en-US" b="1" spc="-8">
                <a:solidFill>
                  <a:schemeClr val="bg2"/>
                </a:solidFill>
                <a:latin typeface="OpenSans-SemiBold"/>
                <a:cs typeface="OpenSans-SemiBold"/>
              </a:rPr>
              <a:t> </a:t>
            </a:r>
            <a:r>
              <a:rPr lang="en-US" b="1" spc="-8">
                <a:solidFill>
                  <a:schemeClr val="bg2"/>
                </a:solidFill>
                <a:latin typeface="OpenSans-SemiBold"/>
                <a:ea typeface="OpenSans-SemiBold"/>
                <a:cs typeface="OpenSans-SemiBold"/>
              </a:rPr>
              <a:t>tech literacy for</a:t>
            </a:r>
            <a:r>
              <a:rPr lang="en-US" b="1" spc="-4">
                <a:solidFill>
                  <a:schemeClr val="bg2"/>
                </a:solidFill>
                <a:latin typeface="OpenSans-SemiBold"/>
                <a:cs typeface="OpenSans-SemiBold"/>
              </a:rPr>
              <a:t> </a:t>
            </a:r>
            <a:r>
              <a:rPr lang="en-US" b="1" spc="-19">
                <a:solidFill>
                  <a:schemeClr val="bg2"/>
                </a:solidFill>
                <a:latin typeface="OpenSans-SemiBold"/>
                <a:cs typeface="OpenSans-SemiBold"/>
              </a:rPr>
              <a:t>all</a:t>
            </a:r>
            <a:endParaRPr lang="en-US">
              <a:solidFill>
                <a:schemeClr val="bg2"/>
              </a:solidFill>
              <a:latin typeface="OpenSans-SemiBold"/>
              <a:cs typeface="OpenSans-SemiBold"/>
            </a:endParaRPr>
          </a:p>
          <a:p>
            <a:pPr marL="247174" marR="847249" indent="-219075">
              <a:lnSpc>
                <a:spcPct val="104200"/>
              </a:lnSpc>
              <a:spcBef>
                <a:spcPts val="1125"/>
              </a:spcBef>
              <a:buClr>
                <a:srgbClr val="FAA61A"/>
              </a:buClr>
              <a:buFont typeface="Wingdings"/>
              <a:buChar char=""/>
              <a:tabLst>
                <a:tab pos="247650" algn="l"/>
              </a:tabLst>
            </a:pPr>
            <a:r>
              <a:rPr lang="en-US" b="1">
                <a:solidFill>
                  <a:schemeClr val="bg2"/>
                </a:solidFill>
                <a:latin typeface="OpenSans-SemiBold"/>
                <a:cs typeface="OpenSans-SemiBold"/>
              </a:rPr>
              <a:t>Inspire</a:t>
            </a:r>
            <a:r>
              <a:rPr lang="en-US" b="1" spc="-26">
                <a:solidFill>
                  <a:schemeClr val="bg2"/>
                </a:solidFill>
                <a:latin typeface="OpenSans-SemiBold"/>
                <a:cs typeface="OpenSans-SemiBold"/>
              </a:rPr>
              <a:t> </a:t>
            </a:r>
            <a:r>
              <a:rPr lang="en-US" b="1">
                <a:solidFill>
                  <a:schemeClr val="bg2"/>
                </a:solidFill>
                <a:latin typeface="OpenSans-SemiBold"/>
                <a:cs typeface="OpenSans-SemiBold"/>
              </a:rPr>
              <a:t>youth</a:t>
            </a:r>
            <a:r>
              <a:rPr lang="en-US" b="1" spc="-15">
                <a:solidFill>
                  <a:schemeClr val="bg2"/>
                </a:solidFill>
                <a:latin typeface="OpenSans-SemiBold"/>
                <a:cs typeface="OpenSans-SemiBold"/>
              </a:rPr>
              <a:t> </a:t>
            </a:r>
            <a:r>
              <a:rPr lang="en-US" b="1">
                <a:solidFill>
                  <a:schemeClr val="bg2"/>
                </a:solidFill>
                <a:latin typeface="OpenSans-SemiBold"/>
                <a:cs typeface="OpenSans-SemiBold"/>
              </a:rPr>
              <a:t>to</a:t>
            </a:r>
            <a:r>
              <a:rPr lang="en-US" b="1" spc="-11">
                <a:solidFill>
                  <a:schemeClr val="bg2"/>
                </a:solidFill>
                <a:latin typeface="OpenSans-SemiBold"/>
                <a:cs typeface="OpenSans-SemiBold"/>
              </a:rPr>
              <a:t> </a:t>
            </a:r>
            <a:r>
              <a:rPr lang="en-US" b="1">
                <a:solidFill>
                  <a:schemeClr val="bg2"/>
                </a:solidFill>
                <a:latin typeface="OpenSans-SemiBold"/>
                <a:cs typeface="OpenSans-SemiBold"/>
              </a:rPr>
              <a:t>pursue</a:t>
            </a:r>
            <a:r>
              <a:rPr lang="en-US" b="1" spc="-11">
                <a:solidFill>
                  <a:schemeClr val="bg2"/>
                </a:solidFill>
                <a:latin typeface="OpenSans-SemiBold"/>
                <a:cs typeface="OpenSans-SemiBold"/>
              </a:rPr>
              <a:t> </a:t>
            </a:r>
            <a:r>
              <a:rPr lang="en-US" b="1">
                <a:solidFill>
                  <a:schemeClr val="bg2"/>
                </a:solidFill>
                <a:latin typeface="OpenSans-SemiBold"/>
                <a:cs typeface="OpenSans-SemiBold"/>
              </a:rPr>
              <a:t>STEM</a:t>
            </a:r>
            <a:r>
              <a:rPr lang="en-US" b="1" spc="-11">
                <a:solidFill>
                  <a:schemeClr val="bg2"/>
                </a:solidFill>
                <a:latin typeface="OpenSans-SemiBold"/>
                <a:cs typeface="OpenSans-SemiBold"/>
              </a:rPr>
              <a:t> </a:t>
            </a:r>
            <a:r>
              <a:rPr lang="en-US" b="1" spc="-8">
                <a:solidFill>
                  <a:schemeClr val="bg2"/>
                </a:solidFill>
                <a:latin typeface="OpenSans-SemiBold"/>
                <a:cs typeface="OpenSans-SemiBold"/>
              </a:rPr>
              <a:t>education </a:t>
            </a:r>
            <a:r>
              <a:rPr lang="en-US" b="1">
                <a:solidFill>
                  <a:schemeClr val="bg2"/>
                </a:solidFill>
                <a:latin typeface="OpenSans-SemiBold"/>
                <a:cs typeface="OpenSans-SemiBold"/>
              </a:rPr>
              <a:t>and</a:t>
            </a:r>
            <a:r>
              <a:rPr lang="en-US" b="1" spc="-8">
                <a:solidFill>
                  <a:schemeClr val="bg2"/>
                </a:solidFill>
                <a:latin typeface="OpenSans-SemiBold"/>
                <a:cs typeface="OpenSans-SemiBold"/>
              </a:rPr>
              <a:t> careers</a:t>
            </a:r>
            <a:endParaRPr lang="en-US">
              <a:solidFill>
                <a:schemeClr val="bg2"/>
              </a:solidFill>
              <a:latin typeface="OpenSans-SemiBold"/>
              <a:cs typeface="OpenSans-SemiBold"/>
            </a:endParaRPr>
          </a:p>
        </p:txBody>
      </p:sp>
    </p:spTree>
    <p:extLst>
      <p:ext uri="{BB962C8B-B14F-4D97-AF65-F5344CB8AC3E}">
        <p14:creationId xmlns:p14="http://schemas.microsoft.com/office/powerpoint/2010/main" val="198443937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11ec636f975_0_188"/>
          <p:cNvSpPr txBox="1"/>
          <p:nvPr/>
        </p:nvSpPr>
        <p:spPr>
          <a:xfrm>
            <a:off x="1" y="5582913"/>
            <a:ext cx="2928257" cy="14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defTabSz="914378">
              <a:lnSpc>
                <a:spcPct val="90000"/>
              </a:lnSpc>
              <a:buClr>
                <a:srgbClr val="000000"/>
              </a:buClr>
              <a:buSzPts val="1200"/>
              <a:defRPr/>
            </a:pPr>
            <a:r>
              <a:rPr lang="en-US"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Illustration by Kevan Mills. Credit: Space Science Institute</a:t>
            </a:r>
            <a:endParaRPr sz="1400">
              <a:solidFill>
                <a:schemeClr val="bg1"/>
              </a:solidFill>
              <a:latin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pic>
        <p:nvPicPr>
          <p:cNvPr id="4" name="Google Shape;324;g11ec636f975_0_209" descr="A picture containing room&#10;&#10;Description automatically generated">
            <a:extLst>
              <a:ext uri="{FF2B5EF4-FFF2-40B4-BE49-F238E27FC236}">
                <a16:creationId xmlns:a16="http://schemas.microsoft.com/office/drawing/2014/main" id="{584607F1-629F-CE17-8A6D-89F93502BA5C}"/>
              </a:ext>
            </a:extLst>
          </p:cNvPr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63457" y="0"/>
            <a:ext cx="6865086" cy="68650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149608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rectangle with black edges&#10;&#10;Description automatically generated">
            <a:extLst>
              <a:ext uri="{FF2B5EF4-FFF2-40B4-BE49-F238E27FC236}">
                <a16:creationId xmlns:a16="http://schemas.microsoft.com/office/drawing/2014/main" id="{BC21F7C3-5D2E-3CB0-CD16-B2E9199B6E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543" y="2212845"/>
            <a:ext cx="12235543" cy="243230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97FAD0B-1224-1AFD-DD1A-B62F34EE0159}"/>
              </a:ext>
            </a:extLst>
          </p:cNvPr>
          <p:cNvSpPr txBox="1"/>
          <p:nvPr/>
        </p:nvSpPr>
        <p:spPr>
          <a:xfrm>
            <a:off x="1524003" y="1999615"/>
            <a:ext cx="9144000" cy="2764028"/>
          </a:xfrm>
          <a:prstGeom prst="rect">
            <a:avLst/>
          </a:prstGeom>
        </p:spPr>
        <p:txBody>
          <a:bodyPr rot="0" spcFirstLastPara="0" vertOverflow="overflow" horzOverflow="overflow" vert="horz" lIns="68580" tIns="34290" rIns="68580" bIns="3429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6000">
                <a:latin typeface="Decoy Medium" panose="02080003040304020404" pitchFamily="18" charset="77"/>
                <a:ea typeface="+mj-ea"/>
                <a:cs typeface="+mj-cs"/>
              </a:rPr>
              <a:t>Let's take another look</a:t>
            </a:r>
          </a:p>
        </p:txBody>
      </p:sp>
    </p:spTree>
    <p:extLst>
      <p:ext uri="{BB962C8B-B14F-4D97-AF65-F5344CB8AC3E}">
        <p14:creationId xmlns:p14="http://schemas.microsoft.com/office/powerpoint/2010/main" val="199747798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Google Shape;300;g11ec636f975_0_188" descr="A group of people in a room&#10;&#10;Description automatically generated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66467" y="1"/>
            <a:ext cx="6859067" cy="6859067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g11ec636f975_0_188"/>
          <p:cNvSpPr txBox="1"/>
          <p:nvPr/>
        </p:nvSpPr>
        <p:spPr>
          <a:xfrm>
            <a:off x="1" y="5582913"/>
            <a:ext cx="2928257" cy="14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defTabSz="914378">
              <a:lnSpc>
                <a:spcPct val="90000"/>
              </a:lnSpc>
              <a:buClr>
                <a:srgbClr val="000000"/>
              </a:buClr>
              <a:buSzPts val="1200"/>
              <a:defRPr/>
            </a:pPr>
            <a:r>
              <a:rPr lang="en-US"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Illustration by Kevan Mills. Credit: Space Science Institute</a:t>
            </a:r>
            <a:endParaRPr sz="1400">
              <a:solidFill>
                <a:schemeClr val="bg1"/>
              </a:solidFill>
              <a:latin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723813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11ec636f975_0_188"/>
          <p:cNvSpPr txBox="1"/>
          <p:nvPr/>
        </p:nvSpPr>
        <p:spPr>
          <a:xfrm>
            <a:off x="1" y="5582913"/>
            <a:ext cx="2928257" cy="14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defTabSz="914378">
              <a:lnSpc>
                <a:spcPct val="90000"/>
              </a:lnSpc>
              <a:buClr>
                <a:srgbClr val="000000"/>
              </a:buClr>
              <a:buSzPts val="1200"/>
              <a:defRPr/>
            </a:pPr>
            <a:r>
              <a:rPr lang="en-US"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Illustration by Kevan Mills. Credit: Space Science Institute</a:t>
            </a:r>
            <a:endParaRPr sz="1400">
              <a:solidFill>
                <a:schemeClr val="bg1"/>
              </a:solidFill>
              <a:latin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pic>
        <p:nvPicPr>
          <p:cNvPr id="2" name="Google Shape;308;g11ec636f975_0_195" descr="A group of people in a room&#10;&#10;Description automatically generated">
            <a:extLst>
              <a:ext uri="{FF2B5EF4-FFF2-40B4-BE49-F238E27FC236}">
                <a16:creationId xmlns:a16="http://schemas.microsoft.com/office/drawing/2014/main" id="{78BFB7FC-9246-099A-4F4C-A5D49E2E9904}"/>
              </a:ext>
            </a:extLst>
          </p:cNvPr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63457" y="-7086"/>
            <a:ext cx="6865086" cy="68650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519064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11ec636f975_0_188"/>
          <p:cNvSpPr txBox="1"/>
          <p:nvPr/>
        </p:nvSpPr>
        <p:spPr>
          <a:xfrm>
            <a:off x="1" y="5582913"/>
            <a:ext cx="2928257" cy="14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defTabSz="914378">
              <a:lnSpc>
                <a:spcPct val="90000"/>
              </a:lnSpc>
              <a:buClr>
                <a:srgbClr val="000000"/>
              </a:buClr>
              <a:buSzPts val="1200"/>
              <a:defRPr/>
            </a:pPr>
            <a:r>
              <a:rPr lang="en-US"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Illustration by Kevan Mills. Credit: Space Science Institute</a:t>
            </a:r>
            <a:endParaRPr sz="1400">
              <a:solidFill>
                <a:schemeClr val="bg1"/>
              </a:solidFill>
              <a:latin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pic>
        <p:nvPicPr>
          <p:cNvPr id="3" name="Google Shape;316;g11ec636f975_0_202" descr="A group of people in a room&#10;&#10;Description automatically generated">
            <a:extLst>
              <a:ext uri="{FF2B5EF4-FFF2-40B4-BE49-F238E27FC236}">
                <a16:creationId xmlns:a16="http://schemas.microsoft.com/office/drawing/2014/main" id="{E00391AC-1F19-41E5-DC8B-1161AEC8BAA9}"/>
              </a:ext>
            </a:extLst>
          </p:cNvPr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63457" y="-7086"/>
            <a:ext cx="6865086" cy="68650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15477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11ec636f975_0_188"/>
          <p:cNvSpPr txBox="1"/>
          <p:nvPr/>
        </p:nvSpPr>
        <p:spPr>
          <a:xfrm>
            <a:off x="1" y="5582913"/>
            <a:ext cx="2928257" cy="14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defTabSz="914378">
              <a:lnSpc>
                <a:spcPct val="90000"/>
              </a:lnSpc>
              <a:buClr>
                <a:srgbClr val="000000"/>
              </a:buClr>
              <a:buSzPts val="1200"/>
              <a:defRPr/>
            </a:pPr>
            <a:r>
              <a:rPr lang="en-US"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Illustration by Kevan Mills. Credit: Space Science Institute</a:t>
            </a:r>
            <a:endParaRPr sz="1400">
              <a:solidFill>
                <a:schemeClr val="bg1"/>
              </a:solidFill>
              <a:latin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pic>
        <p:nvPicPr>
          <p:cNvPr id="4" name="Google Shape;324;g11ec636f975_0_209" descr="A picture containing room&#10;&#10;Description automatically generated">
            <a:extLst>
              <a:ext uri="{FF2B5EF4-FFF2-40B4-BE49-F238E27FC236}">
                <a16:creationId xmlns:a16="http://schemas.microsoft.com/office/drawing/2014/main" id="{584607F1-629F-CE17-8A6D-89F93502BA5C}"/>
              </a:ext>
            </a:extLst>
          </p:cNvPr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63457" y="0"/>
            <a:ext cx="6865086" cy="68650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3246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11ec636f975_0_21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378">
              <a:buClr>
                <a:srgbClr val="FFFFFF"/>
              </a:buClr>
              <a:buSzPts val="1800"/>
              <a:defRPr/>
            </a:pPr>
            <a:endParaRPr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pic>
        <p:nvPicPr>
          <p:cNvPr id="332" name="Google Shape;332;g11ec636f975_0_216" descr="A picture containing room&#10;&#10;Description automatically generated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" y="11"/>
            <a:ext cx="12191981" cy="6857991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g11ec636f975_0_216"/>
          <p:cNvSpPr/>
          <p:nvPr/>
        </p:nvSpPr>
        <p:spPr>
          <a:xfrm rot="-5400000">
            <a:off x="3799803" y="-1534201"/>
            <a:ext cx="4592400" cy="121920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21000">
                <a:srgbClr val="000000">
                  <a:alpha val="29803"/>
                </a:srgbClr>
              </a:gs>
              <a:gs pos="35000">
                <a:srgbClr val="000000">
                  <a:alpha val="45882"/>
                </a:srgbClr>
              </a:gs>
              <a:gs pos="100000">
                <a:srgbClr val="000000">
                  <a:alpha val="89803"/>
                </a:srgbClr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378">
              <a:buClr>
                <a:srgbClr val="FFFFFF"/>
              </a:buClr>
              <a:buSzPts val="1800"/>
              <a:defRPr/>
            </a:pPr>
            <a:endParaRPr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336" name="Google Shape;336;g11ec636f975_0_216"/>
          <p:cNvSpPr txBox="1"/>
          <p:nvPr/>
        </p:nvSpPr>
        <p:spPr>
          <a:xfrm>
            <a:off x="-261257" y="5821452"/>
            <a:ext cx="5049900" cy="14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378">
              <a:lnSpc>
                <a:spcPct val="90000"/>
              </a:lnSpc>
              <a:buClr>
                <a:srgbClr val="FFFFFF"/>
              </a:buClr>
              <a:buSzPts val="1200"/>
              <a:defRPr/>
            </a:pPr>
            <a:r>
              <a:rPr lang="en-US" sz="120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Illustration by Kevan Mills. Credit: Space Science Institute</a:t>
            </a:r>
            <a:endParaRPr sz="1400">
              <a:solidFill>
                <a:srgbClr val="000000"/>
              </a:solidFill>
              <a:latin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D5EF5C-95CE-8527-80D0-05111C6C2D81}"/>
              </a:ext>
            </a:extLst>
          </p:cNvPr>
          <p:cNvSpPr txBox="1">
            <a:spLocks/>
          </p:cNvSpPr>
          <p:nvPr/>
        </p:nvSpPr>
        <p:spPr>
          <a:xfrm>
            <a:off x="1" y="4934779"/>
            <a:ext cx="12191999" cy="1127298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>
              <a:defRPr b="1" i="0">
                <a:latin typeface="Fraunces 9pt SemiBold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solidFill>
                  <a:schemeClr val="bg1"/>
                </a:solidFill>
                <a:latin typeface="Decoy Medium" panose="02080003040304020404" pitchFamily="18" charset="77"/>
              </a:rPr>
              <a:t>What did you observe?</a:t>
            </a:r>
            <a:endParaRPr lang="en-US" sz="3600" b="0">
              <a:solidFill>
                <a:schemeClr val="bg1"/>
              </a:solidFill>
              <a:latin typeface="Decoy" panose="020800030403040204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7948475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11ec636f975_0_226"/>
          <p:cNvSpPr txBox="1"/>
          <p:nvPr/>
        </p:nvSpPr>
        <p:spPr>
          <a:xfrm>
            <a:off x="4965431" y="2438400"/>
            <a:ext cx="6586500" cy="37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defTabSz="914378">
              <a:lnSpc>
                <a:spcPct val="90000"/>
              </a:lnSpc>
              <a:buClr>
                <a:srgbClr val="000000"/>
              </a:buClr>
              <a:buSzPts val="3000"/>
              <a:defRPr/>
            </a:pPr>
            <a:r>
              <a:rPr lang="en-US" sz="3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Wait approximately 5 seconds after asking a question.</a:t>
            </a:r>
            <a:endParaRPr sz="1400">
              <a:latin typeface="Open Sans" panose="020B0606030504020204" pitchFamily="34" charset="0"/>
              <a:cs typeface="Open Sans" panose="020B0606030504020204" pitchFamily="34" charset="0"/>
              <a:sym typeface="Arial"/>
            </a:endParaRPr>
          </a:p>
          <a:p>
            <a:pPr marL="57149" defTabSz="914378">
              <a:lnSpc>
                <a:spcPct val="90000"/>
              </a:lnSpc>
              <a:spcBef>
                <a:spcPts val="600"/>
              </a:spcBef>
              <a:buClr>
                <a:srgbClr val="000000"/>
              </a:buClr>
              <a:buSzPts val="2000"/>
              <a:defRPr/>
            </a:pPr>
            <a:endParaRPr sz="20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marL="57149" defTabSz="914378">
              <a:lnSpc>
                <a:spcPct val="90000"/>
              </a:lnSpc>
              <a:spcBef>
                <a:spcPts val="600"/>
              </a:spcBef>
              <a:buClr>
                <a:srgbClr val="000000"/>
              </a:buClr>
              <a:buSzPts val="3000"/>
              <a:defRPr/>
            </a:pPr>
            <a:r>
              <a:rPr lang="en-US" sz="3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Respond to someone who took longer to form his or her thoughts.</a:t>
            </a:r>
            <a:endParaRPr sz="1400">
              <a:latin typeface="Open Sans" panose="020B0606030504020204" pitchFamily="34" charset="0"/>
              <a:cs typeface="Open Sans" panose="020B0606030504020204" pitchFamily="34" charset="0"/>
              <a:sym typeface="Arial"/>
            </a:endParaRPr>
          </a:p>
          <a:p>
            <a:pPr marL="57149" defTabSz="914378">
              <a:lnSpc>
                <a:spcPct val="90000"/>
              </a:lnSpc>
              <a:spcBef>
                <a:spcPts val="600"/>
              </a:spcBef>
              <a:buClr>
                <a:srgbClr val="000000"/>
              </a:buClr>
              <a:buSzPts val="2000"/>
              <a:defRPr/>
            </a:pPr>
            <a:endParaRPr sz="20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marL="57149" defTabSz="914378">
              <a:lnSpc>
                <a:spcPct val="90000"/>
              </a:lnSpc>
              <a:spcBef>
                <a:spcPts val="600"/>
              </a:spcBef>
              <a:buClr>
                <a:srgbClr val="000000"/>
              </a:buClr>
              <a:buSzPts val="3000"/>
              <a:defRPr/>
            </a:pPr>
            <a:r>
              <a:rPr lang="en-US" sz="3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Gives time for learners to think about and articulate their ideas.</a:t>
            </a:r>
            <a:endParaRPr sz="1400">
              <a:latin typeface="Open Sans" panose="020B0606030504020204" pitchFamily="34" charset="0"/>
              <a:cs typeface="Open Sans" panose="020B0606030504020204" pitchFamily="34" charset="0"/>
              <a:sym typeface="Arial"/>
            </a:endParaRPr>
          </a:p>
          <a:p>
            <a:pPr marL="285743" indent="-101597" defTabSz="914378">
              <a:lnSpc>
                <a:spcPct val="90000"/>
              </a:lnSpc>
              <a:spcBef>
                <a:spcPts val="600"/>
              </a:spcBef>
              <a:buClr>
                <a:srgbClr val="000000"/>
              </a:buClr>
              <a:buSzPts val="2000"/>
              <a:defRPr/>
            </a:pPr>
            <a:endParaRPr sz="20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pic>
        <p:nvPicPr>
          <p:cNvPr id="345" name="Google Shape;345;g11ec636f975_0_22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" y="10"/>
            <a:ext cx="4635571" cy="685799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6" name="Google Shape;346;g11ec636f975_0_226"/>
          <p:cNvCxnSpPr/>
          <p:nvPr/>
        </p:nvCxnSpPr>
        <p:spPr>
          <a:xfrm>
            <a:off x="5080934" y="2115117"/>
            <a:ext cx="6309300" cy="0"/>
          </a:xfrm>
          <a:prstGeom prst="straightConnector1">
            <a:avLst/>
          </a:prstGeom>
          <a:noFill/>
          <a:ln w="19050" cap="flat" cmpd="sng">
            <a:solidFill>
              <a:srgbClr val="56889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47" name="Google Shape;347;g11ec636f975_0_226"/>
          <p:cNvSpPr txBox="1"/>
          <p:nvPr/>
        </p:nvSpPr>
        <p:spPr>
          <a:xfrm>
            <a:off x="5022040" y="1007046"/>
            <a:ext cx="6529892" cy="784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914378">
              <a:buClr>
                <a:srgbClr val="000000"/>
              </a:buClr>
              <a:buSzPts val="4500"/>
              <a:defRPr/>
            </a:pPr>
            <a:r>
              <a:rPr lang="en-US" sz="4500">
                <a:latin typeface="Decoy Medium" panose="02080003040304020404" pitchFamily="18" charset="77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Strategy 3: Wait</a:t>
            </a:r>
            <a:r>
              <a:rPr lang="en-US" sz="4500">
                <a:solidFill>
                  <a:schemeClr val="bg1"/>
                </a:solidFill>
                <a:latin typeface="Decoy Medium" panose="02080003040304020404" pitchFamily="18" charset="77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 </a:t>
            </a:r>
            <a:r>
              <a:rPr lang="en-US" sz="4500">
                <a:latin typeface="Decoy Medium" panose="02080003040304020404" pitchFamily="18" charset="77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Time</a:t>
            </a:r>
            <a:endParaRPr sz="1400">
              <a:latin typeface="Decoy Medium" panose="02080003040304020404" pitchFamily="18" charset="77"/>
              <a:cs typeface="Open Sans" panose="020B0606030504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180723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wo people collaborating over books">
            <a:extLst>
              <a:ext uri="{FF2B5EF4-FFF2-40B4-BE49-F238E27FC236}">
                <a16:creationId xmlns:a16="http://schemas.microsoft.com/office/drawing/2014/main" id="{499D3A5D-5564-40AF-5C4D-C8B627EF95A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128000"/>
          </a:xfrm>
          <a:prstGeom prst="rect">
            <a:avLst/>
          </a:prstGeom>
        </p:spPr>
      </p:pic>
      <p:sp>
        <p:nvSpPr>
          <p:cNvPr id="4" name="Google Shape;269;g11ec636f975_0_158">
            <a:extLst>
              <a:ext uri="{FF2B5EF4-FFF2-40B4-BE49-F238E27FC236}">
                <a16:creationId xmlns:a16="http://schemas.microsoft.com/office/drawing/2014/main" id="{19E442F7-BD31-03F1-2631-8015F0330FF9}"/>
              </a:ext>
            </a:extLst>
          </p:cNvPr>
          <p:cNvSpPr/>
          <p:nvPr/>
        </p:nvSpPr>
        <p:spPr>
          <a:xfrm>
            <a:off x="340265" y="151271"/>
            <a:ext cx="8893491" cy="1672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defTabSz="914378">
              <a:buClr>
                <a:srgbClr val="FFFFFF"/>
              </a:buClr>
              <a:buSzPts val="13800"/>
              <a:defRPr/>
            </a:pPr>
            <a:r>
              <a:rPr lang="en-US" sz="9600" b="1">
                <a:solidFill>
                  <a:srgbClr val="FFFFFF"/>
                </a:solidFill>
                <a:latin typeface="Decoy" panose="02080003040304020404" pitchFamily="18" charset="77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Strategy 4</a:t>
            </a:r>
            <a:endParaRPr sz="1200" b="1">
              <a:solidFill>
                <a:srgbClr val="000000"/>
              </a:solidFill>
              <a:latin typeface="Decoy" panose="02080003040304020404" pitchFamily="18" charset="77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5" name="Google Shape;271;g11ec636f975_0_158">
            <a:extLst>
              <a:ext uri="{FF2B5EF4-FFF2-40B4-BE49-F238E27FC236}">
                <a16:creationId xmlns:a16="http://schemas.microsoft.com/office/drawing/2014/main" id="{6D903CF8-EC54-0618-A917-639AF00AE57A}"/>
              </a:ext>
            </a:extLst>
          </p:cNvPr>
          <p:cNvSpPr txBox="1"/>
          <p:nvPr/>
        </p:nvSpPr>
        <p:spPr>
          <a:xfrm>
            <a:off x="384991" y="1546350"/>
            <a:ext cx="4954331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914378">
              <a:buClr>
                <a:srgbClr val="FFFFFF"/>
              </a:buClr>
              <a:buSzPts val="3500"/>
              <a:defRPr/>
            </a:pPr>
            <a:r>
              <a:rPr lang="en-US" sz="3000" b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Turn and talk</a:t>
            </a:r>
            <a:endParaRPr sz="1200" b="1">
              <a:solidFill>
                <a:srgbClr val="000000"/>
              </a:solidFill>
              <a:latin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629727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Google Shape;375;g11ec636f975_0_254" descr="A group of people sitting at a table&#10;&#10;Description automatically generated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" y="1283"/>
            <a:ext cx="12191978" cy="6856719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g11ec636f975_0_254"/>
          <p:cNvSpPr/>
          <p:nvPr/>
        </p:nvSpPr>
        <p:spPr>
          <a:xfrm>
            <a:off x="3257550" y="65314"/>
            <a:ext cx="4400700" cy="1950000"/>
          </a:xfrm>
          <a:prstGeom prst="wedgeRoundRectCallout">
            <a:avLst>
              <a:gd name="adj1" fmla="val 58046"/>
              <a:gd name="adj2" fmla="val 53545"/>
              <a:gd name="adj3" fmla="val 16667"/>
            </a:avLst>
          </a:prstGeom>
          <a:solidFill>
            <a:schemeClr val="accent2"/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defTabSz="914378">
              <a:buClr>
                <a:srgbClr val="000000"/>
              </a:buClr>
              <a:defRPr/>
            </a:pPr>
            <a:r>
              <a:rPr lang="en-US" sz="270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Please turn and tell your family member or friend your ideas.</a:t>
            </a:r>
            <a:endParaRPr sz="2700">
              <a:solidFill>
                <a:schemeClr val="bg2"/>
              </a:solidFill>
              <a:latin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377" name="Google Shape;377;g11ec636f975_0_254"/>
          <p:cNvSpPr/>
          <p:nvPr/>
        </p:nvSpPr>
        <p:spPr>
          <a:xfrm>
            <a:off x="0" y="6408964"/>
            <a:ext cx="42945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defTabSz="914378">
              <a:buClr>
                <a:srgbClr val="000000"/>
              </a:buClr>
              <a:defRPr/>
            </a:pPr>
            <a:r>
              <a:rPr lang="en-US" sz="120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Credit: Rolling Hills Consolidated Library</a:t>
            </a:r>
            <a:endParaRPr sz="1400">
              <a:solidFill>
                <a:srgbClr val="000000"/>
              </a:solidFill>
              <a:latin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8995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ight Triangle 9"/>
          <p:cNvSpPr/>
          <p:nvPr/>
        </p:nvSpPr>
        <p:spPr>
          <a:xfrm rot="11476581" flipV="1">
            <a:off x="4493491" y="-3342409"/>
            <a:ext cx="9298190" cy="6074531"/>
          </a:xfrm>
          <a:prstGeom prst="rtTriangle">
            <a:avLst/>
          </a:prstGeom>
          <a:solidFill>
            <a:schemeClr val="tx1">
              <a:lumMod val="95000"/>
              <a:lumOff val="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TextBox 10"/>
          <p:cNvSpPr txBox="1"/>
          <p:nvPr/>
        </p:nvSpPr>
        <p:spPr>
          <a:xfrm>
            <a:off x="490228" y="418174"/>
            <a:ext cx="10450488" cy="584775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/>
          <a:p>
            <a:r>
              <a:rPr lang="en-US" sz="3200" spc="30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RESEARCH PROGRAMS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90229" y="916615"/>
            <a:ext cx="56029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pc="300">
                <a:solidFill>
                  <a:srgbClr val="FF9901"/>
                </a:solidFill>
                <a:latin typeface="Century Gothic" charset="0"/>
                <a:ea typeface="Century Gothic" charset="0"/>
                <a:cs typeface="Century Gothic" charset="0"/>
              </a:rPr>
              <a:t>at Space Science Institute</a:t>
            </a:r>
          </a:p>
        </p:txBody>
      </p:sp>
      <p:sp>
        <p:nvSpPr>
          <p:cNvPr id="4" name="Rectangle 3"/>
          <p:cNvSpPr/>
          <p:nvPr/>
        </p:nvSpPr>
        <p:spPr>
          <a:xfrm>
            <a:off x="3733299" y="1342366"/>
            <a:ext cx="79934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b="1" spc="30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Research, development and consulting services in science, education and management</a:t>
            </a:r>
            <a:r>
              <a:rPr lang="en-US" sz="1350" spc="30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42198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Google Shape;385;g11ec636f975_0_263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51435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g11ec636f975_0_263"/>
          <p:cNvSpPr/>
          <p:nvPr/>
        </p:nvSpPr>
        <p:spPr>
          <a:xfrm>
            <a:off x="5618988" y="1843951"/>
            <a:ext cx="6096000" cy="25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defTabSz="914378">
              <a:buClr>
                <a:srgbClr val="000000"/>
              </a:buClr>
              <a:defRPr/>
            </a:pPr>
            <a:r>
              <a:rPr lang="en-US" sz="4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“Help each other figure this out. Take your time. I will come back in a few minutes to see how you’re doing.”</a:t>
            </a:r>
            <a:endParaRPr sz="1400">
              <a:latin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387" name="Google Shape;387;g11ec636f975_0_263"/>
          <p:cNvSpPr/>
          <p:nvPr/>
        </p:nvSpPr>
        <p:spPr>
          <a:xfrm>
            <a:off x="0" y="6457890"/>
            <a:ext cx="20634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defTabSz="914378">
              <a:buClr>
                <a:srgbClr val="000000"/>
              </a:buClr>
              <a:defRPr/>
            </a:pPr>
            <a:r>
              <a:rPr lang="en-US" sz="120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Credit: Pioneer Library System</a:t>
            </a:r>
            <a:endParaRPr sz="1400">
              <a:solidFill>
                <a:srgbClr val="000000"/>
              </a:solidFill>
              <a:latin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757311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indoor, person, group&#10;&#10;Description automatically generated">
            <a:extLst>
              <a:ext uri="{FF2B5EF4-FFF2-40B4-BE49-F238E27FC236}">
                <a16:creationId xmlns:a16="http://schemas.microsoft.com/office/drawing/2014/main" id="{3671DF17-B7AB-A82F-01A5-C56DD8C3CF7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144000"/>
          </a:xfrm>
          <a:prstGeom prst="rect">
            <a:avLst/>
          </a:prstGeom>
        </p:spPr>
      </p:pic>
      <p:sp>
        <p:nvSpPr>
          <p:cNvPr id="12" name="Google Shape;269;g11ec636f975_0_158">
            <a:extLst>
              <a:ext uri="{FF2B5EF4-FFF2-40B4-BE49-F238E27FC236}">
                <a16:creationId xmlns:a16="http://schemas.microsoft.com/office/drawing/2014/main" id="{05356DDA-4503-8218-514A-BE29E49DCCA5}"/>
              </a:ext>
            </a:extLst>
          </p:cNvPr>
          <p:cNvSpPr/>
          <p:nvPr/>
        </p:nvSpPr>
        <p:spPr>
          <a:xfrm>
            <a:off x="191177" y="1"/>
            <a:ext cx="8893491" cy="1672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defTabSz="914378">
              <a:buClr>
                <a:srgbClr val="FFFFFF"/>
              </a:buClr>
              <a:buSzPts val="13800"/>
              <a:defRPr/>
            </a:pPr>
            <a:r>
              <a:rPr lang="en-US" sz="9600" b="1">
                <a:solidFill>
                  <a:srgbClr val="FFFFFF"/>
                </a:solidFill>
                <a:latin typeface="Decoy" panose="02080003040304020404" pitchFamily="18" charset="77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Strategy 5</a:t>
            </a:r>
            <a:endParaRPr sz="1200" b="1">
              <a:solidFill>
                <a:srgbClr val="000000"/>
              </a:solidFill>
              <a:latin typeface="Decoy" panose="02080003040304020404" pitchFamily="18" charset="77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13" name="Google Shape;271;g11ec636f975_0_158">
            <a:extLst>
              <a:ext uri="{FF2B5EF4-FFF2-40B4-BE49-F238E27FC236}">
                <a16:creationId xmlns:a16="http://schemas.microsoft.com/office/drawing/2014/main" id="{84EF6CB0-0488-1E53-39DD-D8B6D7293DC3}"/>
              </a:ext>
            </a:extLst>
          </p:cNvPr>
          <p:cNvSpPr txBox="1"/>
          <p:nvPr/>
        </p:nvSpPr>
        <p:spPr>
          <a:xfrm>
            <a:off x="191178" y="1514349"/>
            <a:ext cx="4954331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914378">
              <a:buClr>
                <a:srgbClr val="FFFFFF"/>
              </a:buClr>
              <a:buSzPts val="3500"/>
              <a:defRPr/>
            </a:pPr>
            <a:r>
              <a:rPr lang="en-US" sz="3000" b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Hands-on activities</a:t>
            </a:r>
            <a:endParaRPr sz="1200" b="1">
              <a:solidFill>
                <a:srgbClr val="000000"/>
              </a:solidFill>
              <a:latin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6925416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8182EE7-00B0-A8F2-91F5-BB46C02B285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4357035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r="5"/>
            </a:stretch>
          </a:blipFill>
        </p:spPr>
        <p:txBody>
          <a:bodyPr lIns="754380" rIns="274320"/>
          <a:lstStyle>
            <a:lvl1pPr>
              <a:defRPr b="1" i="0">
                <a:solidFill>
                  <a:schemeClr val="bg1"/>
                </a:solidFill>
                <a:latin typeface="Fira Sans" panose="020B0503050000020004" pitchFamily="34" charset="0"/>
                <a:ea typeface="Zilla Slab SemiBold" pitchFamily="2" charset="77"/>
                <a:cs typeface="+mj-cs"/>
              </a:defRPr>
            </a:lvl1pPr>
          </a:lstStyle>
          <a:p>
            <a:endParaRPr lang="en-US" sz="1350" b="0">
              <a:latin typeface="Open Sans" panose="020B0606030504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EC39DF-7B2A-A10F-C204-40FC87881142}"/>
              </a:ext>
            </a:extLst>
          </p:cNvPr>
          <p:cNvSpPr txBox="1"/>
          <p:nvPr/>
        </p:nvSpPr>
        <p:spPr>
          <a:xfrm>
            <a:off x="4661696" y="1163083"/>
            <a:ext cx="7831791" cy="4433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31" indent="-742931" defTabSz="914378">
              <a:buFont typeface="+mj-lt"/>
              <a:buAutoNum type="arabicPeriod"/>
            </a:pPr>
            <a:r>
              <a:rPr lang="en-US" sz="3300">
                <a:solidFill>
                  <a:prstClr val="black"/>
                </a:solidFill>
                <a:latin typeface="Open Sans" panose="020B0606030504020204" pitchFamily="34" charset="0"/>
              </a:rPr>
              <a:t>Create a Safe Learning Environment</a:t>
            </a:r>
          </a:p>
          <a:p>
            <a:pPr marL="742931" indent="-742931" defTabSz="914378">
              <a:lnSpc>
                <a:spcPct val="150000"/>
              </a:lnSpc>
              <a:buFont typeface="+mj-lt"/>
              <a:buAutoNum type="arabicPeriod"/>
            </a:pPr>
            <a:r>
              <a:rPr lang="en-US" sz="3300">
                <a:solidFill>
                  <a:prstClr val="black"/>
                </a:solidFill>
                <a:latin typeface="Open Sans" panose="020B0606030504020204" pitchFamily="34" charset="0"/>
              </a:rPr>
              <a:t>Open-Ended Questions</a:t>
            </a:r>
          </a:p>
          <a:p>
            <a:pPr marL="742931" indent="-742931" defTabSz="914378">
              <a:lnSpc>
                <a:spcPct val="150000"/>
              </a:lnSpc>
              <a:buFont typeface="+mj-lt"/>
              <a:buAutoNum type="arabicPeriod"/>
            </a:pPr>
            <a:r>
              <a:rPr lang="en-US" sz="3300">
                <a:solidFill>
                  <a:prstClr val="black"/>
                </a:solidFill>
                <a:latin typeface="Open Sans" panose="020B0606030504020204" pitchFamily="34" charset="0"/>
              </a:rPr>
              <a:t>5-Second Wait Time</a:t>
            </a:r>
          </a:p>
          <a:p>
            <a:pPr marL="742931" indent="-742931" defTabSz="914378">
              <a:lnSpc>
                <a:spcPct val="150000"/>
              </a:lnSpc>
              <a:buFont typeface="+mj-lt"/>
              <a:buAutoNum type="arabicPeriod"/>
            </a:pPr>
            <a:r>
              <a:rPr lang="en-US" sz="3300">
                <a:solidFill>
                  <a:prstClr val="black"/>
                </a:solidFill>
                <a:latin typeface="Open Sans" panose="020B0606030504020204" pitchFamily="34" charset="0"/>
              </a:rPr>
              <a:t>Turn and Talk</a:t>
            </a:r>
          </a:p>
          <a:p>
            <a:pPr marL="742931" indent="-742931" defTabSz="914378">
              <a:lnSpc>
                <a:spcPct val="150000"/>
              </a:lnSpc>
              <a:buFont typeface="+mj-lt"/>
              <a:buAutoNum type="arabicPeriod"/>
            </a:pPr>
            <a:r>
              <a:rPr lang="en-US" sz="3300">
                <a:solidFill>
                  <a:prstClr val="black"/>
                </a:solidFill>
                <a:latin typeface="Open Sans" panose="020B0606030504020204" pitchFamily="34" charset="0"/>
              </a:rPr>
              <a:t>Hands-on Activities</a:t>
            </a:r>
          </a:p>
          <a:p>
            <a:pPr marL="342892" indent="-342892" defTabSz="914378">
              <a:lnSpc>
                <a:spcPct val="150000"/>
              </a:lnSpc>
              <a:buFontTx/>
              <a:buAutoNum type="arabicPeriod"/>
            </a:pPr>
            <a:endParaRPr lang="en-US" sz="1350">
              <a:solidFill>
                <a:prstClr val="white"/>
              </a:solidFill>
              <a:latin typeface="Open Sans" panose="020B0606030504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30BBBF-5F88-E618-270D-367B996B4E30}"/>
              </a:ext>
            </a:extLst>
          </p:cNvPr>
          <p:cNvSpPr txBox="1"/>
          <p:nvPr/>
        </p:nvSpPr>
        <p:spPr>
          <a:xfrm>
            <a:off x="334578" y="151514"/>
            <a:ext cx="3687880" cy="65549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378">
              <a:spcAft>
                <a:spcPts val="600"/>
              </a:spcAft>
              <a:defRPr/>
            </a:pPr>
            <a:r>
              <a:rPr lang="en-US" sz="3000">
                <a:solidFill>
                  <a:prstClr val="white"/>
                </a:solidFill>
                <a:latin typeface="Open Sans" panose="020B0606030504020204" pitchFamily="34" charset="0"/>
                <a:cs typeface="Open Sans" panose="020B0606030504020204" pitchFamily="34" charset="0"/>
                <a:sym typeface="Arial"/>
              </a:rPr>
              <a:t>Have you tried any of these facilitation strategies in your organization? </a:t>
            </a:r>
          </a:p>
          <a:p>
            <a:pPr indent="-228594" defTabSz="914378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sz="3000">
              <a:solidFill>
                <a:prstClr val="white"/>
              </a:solidFill>
              <a:latin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603513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3E2F8-BBDF-5B5A-9876-F65976ED69D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3338"/>
            <a:ext cx="12192000" cy="731082"/>
          </a:xfrm>
        </p:spPr>
        <p:txBody>
          <a:bodyPr>
            <a:norm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  <a:latin typeface="Decoy" panose="02080003040304020404" pitchFamily="18" charset="77"/>
              </a:rPr>
              <a:t>Free Additional Resources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D95C68-D8EC-009B-95D6-7EBDC6219D06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444572" y="1510245"/>
            <a:ext cx="5737622" cy="4752044"/>
          </a:xfrm>
        </p:spPr>
        <p:txBody>
          <a:bodyPr vert="horz" wrap="square" lIns="91440" tIns="45720" rIns="91440" bIns="45720" rtlCol="0" anchor="t">
            <a:normAutofit lnSpcReduction="10000"/>
          </a:bodyPr>
          <a:lstStyle/>
          <a:p>
            <a:pPr>
              <a:spcAft>
                <a:spcPts val="900"/>
              </a:spcAft>
            </a:pPr>
            <a:r>
              <a:rPr lang="en-US" sz="2250" b="0">
                <a:latin typeface="Decoy" panose="02080003040304020404" pitchFamily="18" charset="77"/>
              </a:rPr>
              <a:t>500+ STEAM Activities for Public Libraries </a:t>
            </a:r>
            <a:endParaRPr lang="en-US" sz="1950"/>
          </a:p>
          <a:p>
            <a:pPr marL="457189" lvl="1">
              <a:spcAft>
                <a:spcPts val="900"/>
              </a:spcAft>
            </a:pPr>
            <a:r>
              <a:rPr lang="en-US" sz="195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clearinghouse.starnetlibraries.org</a:t>
            </a:r>
            <a:r>
              <a:rPr lang="en-US" sz="195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</a:p>
          <a:p>
            <a:pPr>
              <a:spcAft>
                <a:spcPts val="900"/>
              </a:spcAft>
            </a:pPr>
            <a:r>
              <a:rPr lang="en-US" sz="2250" b="0">
                <a:latin typeface="Decoy" panose="02080003040304020404" pitchFamily="18" charset="77"/>
              </a:rPr>
              <a:t>STAR Net Online Community</a:t>
            </a:r>
          </a:p>
          <a:p>
            <a:pPr marL="457189" lvl="1">
              <a:spcAft>
                <a:spcPts val="900"/>
              </a:spcAft>
            </a:pPr>
            <a:r>
              <a:rPr lang="en-US" sz="195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/>
              </a:rPr>
              <a:t>community.starnetlibraries.org/</a:t>
            </a:r>
            <a:r>
              <a:rPr lang="en-US" sz="195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</a:p>
          <a:p>
            <a:pPr>
              <a:spcAft>
                <a:spcPts val="900"/>
              </a:spcAft>
            </a:pPr>
            <a:r>
              <a:rPr lang="en-US" sz="2250" b="0">
                <a:latin typeface="Decoy" panose="02080003040304020404" pitchFamily="18" charset="77"/>
              </a:rPr>
              <a:t>Eclipses in Fiction (books, music, art, videos)</a:t>
            </a:r>
          </a:p>
          <a:p>
            <a:pPr marL="457189" lvl="1">
              <a:spcAft>
                <a:spcPts val="900"/>
              </a:spcAft>
            </a:pPr>
            <a:r>
              <a:rPr lang="en-US" sz="195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www.fraknoi.com/wp-content/uploads/2022/11/Resources-Connecting-Eclipses-and-Other-Fields.pdf</a:t>
            </a:r>
            <a:endParaRPr lang="en-US" sz="195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spcAft>
                <a:spcPts val="900"/>
              </a:spcAft>
            </a:pPr>
            <a:r>
              <a:rPr lang="en-US" sz="2250" b="0">
                <a:latin typeface="Decoy" panose="02080003040304020404" pitchFamily="18" charset="77"/>
              </a:rPr>
              <a:t>#STEMInLib Videos </a:t>
            </a:r>
          </a:p>
          <a:p>
            <a:pPr marL="428625" lvl="1">
              <a:spcAft>
                <a:spcPts val="900"/>
              </a:spcAft>
            </a:pPr>
            <a:r>
              <a:rPr lang="en-US" sz="195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6"/>
              </a:rPr>
              <a:t>youtube.com/starnetlibraries</a:t>
            </a:r>
            <a:r>
              <a:rPr lang="en-US" sz="195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 </a:t>
            </a:r>
          </a:p>
          <a:p>
            <a:pPr defTabSz="477441">
              <a:spcAft>
                <a:spcPts val="900"/>
              </a:spcAft>
              <a:tabLst>
                <a:tab pos="477441" algn="l"/>
              </a:tabLst>
            </a:pPr>
            <a:r>
              <a:rPr lang="en-US" sz="2250" b="0">
                <a:latin typeface="Decoy" panose="02080003040304020404"/>
              </a:rPr>
              <a:t>Booklet for Librarians and Library Patrons</a:t>
            </a:r>
            <a:r>
              <a:rPr lang="en-US" sz="2250" b="0">
                <a:solidFill>
                  <a:srgbClr val="000000"/>
                </a:solidFill>
                <a:latin typeface="Arial" panose="020B0604020202020204" pitchFamily="34" charset="0"/>
              </a:rPr>
              <a:t>: </a:t>
            </a:r>
            <a:r>
              <a:rPr lang="en-US" sz="2625" b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  <a:r>
              <a:rPr lang="en-US" sz="1950" b="0" u="sng">
                <a:solidFill>
                  <a:srgbClr val="0563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7"/>
              </a:rPr>
              <a:t>bit.ly/eclipsesforlibraries</a:t>
            </a:r>
            <a:r>
              <a:rPr lang="en-US" sz="1950" b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  <a:endParaRPr lang="en-US" sz="195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>
              <a:spcAft>
                <a:spcPts val="900"/>
              </a:spcAft>
            </a:pPr>
            <a:endParaRPr lang="en-US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/>
            <a:endParaRPr lang="en-US" sz="2000">
              <a:latin typeface="Decoy" panose="02080003040304020404" pitchFamily="18" charset="77"/>
            </a:endParaRPr>
          </a:p>
          <a:p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2C4DD1E-B8B9-B11E-1EF8-BF3EDFBFBCC2}"/>
              </a:ext>
            </a:extLst>
          </p:cNvPr>
          <p:cNvSpPr txBox="1">
            <a:spLocks/>
          </p:cNvSpPr>
          <p:nvPr/>
        </p:nvSpPr>
        <p:spPr>
          <a:xfrm>
            <a:off x="6182194" y="1510245"/>
            <a:ext cx="5737622" cy="47520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378">
              <a:lnSpc>
                <a:spcPct val="100000"/>
              </a:lnSpc>
              <a:spcAft>
                <a:spcPts val="450"/>
              </a:spcAft>
              <a:buNone/>
            </a:pPr>
            <a:r>
              <a:rPr lang="en-US" sz="2100">
                <a:solidFill>
                  <a:srgbClr val="FFFFFF"/>
                </a:solidFill>
                <a:latin typeface="Decoy" panose="02080003040304020404" pitchFamily="18" charset="77"/>
              </a:rPr>
              <a:t>NASA’s Night Sky Network</a:t>
            </a:r>
            <a:endParaRPr lang="en-US" sz="2100">
              <a:solidFill>
                <a:srgbClr val="FFFFFF"/>
              </a:solidFill>
              <a:latin typeface="Open Sans" panose="020B0606030504020204" pitchFamily="34" charset="0"/>
            </a:endParaRPr>
          </a:p>
          <a:p>
            <a:pPr marL="456724" lvl="1" indent="0" defTabSz="914378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None/>
            </a:pPr>
            <a:r>
              <a:rPr lang="en-US" sz="180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8"/>
              </a:rPr>
              <a:t>nightsky.jpl.nasa.gov/</a:t>
            </a:r>
            <a:r>
              <a:rPr lang="en-US" sz="180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</a:p>
          <a:p>
            <a:pPr marL="0" indent="0" defTabSz="914378">
              <a:lnSpc>
                <a:spcPct val="100000"/>
              </a:lnSpc>
              <a:spcBef>
                <a:spcPts val="1350"/>
              </a:spcBef>
              <a:spcAft>
                <a:spcPts val="450"/>
              </a:spcAft>
              <a:buNone/>
            </a:pPr>
            <a:r>
              <a:rPr lang="en-US" sz="2100">
                <a:solidFill>
                  <a:srgbClr val="FFFFFF"/>
                </a:solidFill>
                <a:latin typeface="Decoy" panose="02080003040304020404" pitchFamily="18" charset="77"/>
              </a:rPr>
              <a:t>NASA’s Solar System Ambassadors</a:t>
            </a:r>
          </a:p>
          <a:p>
            <a:pPr marL="456724" lvl="1" indent="0" defTabSz="914378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None/>
            </a:pPr>
            <a:r>
              <a:rPr lang="en-US" sz="180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9"/>
              </a:rPr>
              <a:t>solarsystem.nasa.gov/solar-system-ambassadors/events/</a:t>
            </a:r>
            <a:r>
              <a:rPr lang="en-US" sz="180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</a:p>
          <a:p>
            <a:pPr marL="0" indent="0" defTabSz="914378">
              <a:lnSpc>
                <a:spcPct val="100000"/>
              </a:lnSpc>
              <a:spcBef>
                <a:spcPts val="1350"/>
              </a:spcBef>
              <a:spcAft>
                <a:spcPts val="450"/>
              </a:spcAft>
              <a:buNone/>
            </a:pPr>
            <a:r>
              <a:rPr lang="en-US" sz="2100">
                <a:solidFill>
                  <a:srgbClr val="FFFFFF"/>
                </a:solidFill>
                <a:latin typeface="Decoy" panose="02080003040304020404" pitchFamily="18" charset="77"/>
              </a:rPr>
              <a:t>Getting Started with SEAL</a:t>
            </a:r>
          </a:p>
          <a:p>
            <a:pPr marL="456724" lvl="1" indent="0" defTabSz="914378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None/>
            </a:pPr>
            <a:r>
              <a:rPr lang="en-US" sz="180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10"/>
              </a:rPr>
              <a:t>community.starnetlibraries.org/get-started-with-seal/</a:t>
            </a:r>
            <a:endParaRPr lang="en-US" sz="1800">
              <a:solidFill>
                <a:srgbClr val="000000"/>
              </a:solidFill>
              <a:latin typeface="Decoy" panose="02080003040304020404" pitchFamily="18" charset="77"/>
            </a:endParaRPr>
          </a:p>
          <a:p>
            <a:pPr marL="0" indent="0" defTabSz="477441" fontAlgn="base">
              <a:spcBef>
                <a:spcPts val="750"/>
              </a:spcBef>
              <a:buNone/>
            </a:pPr>
            <a:r>
              <a:rPr lang="en-US" sz="2100">
                <a:solidFill>
                  <a:srgbClr val="FFFFFF"/>
                </a:solidFill>
                <a:latin typeface="Decoy" panose="02080003040304020404"/>
              </a:rPr>
              <a:t>NASA Eclipses website </a:t>
            </a:r>
            <a:r>
              <a:rPr lang="en-US" sz="1800">
                <a:solidFill>
                  <a:srgbClr val="FFFFFF"/>
                </a:solidFill>
                <a:latin typeface="Decoy" panose="02080003040304020404"/>
              </a:rPr>
              <a:t>	</a:t>
            </a:r>
            <a:r>
              <a:rPr lang="en-US" sz="1800" u="sng">
                <a:solidFill>
                  <a:srgbClr val="0563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11"/>
              </a:rPr>
              <a:t>solarsystem.nasa.gov/eclipses</a:t>
            </a:r>
            <a:r>
              <a:rPr lang="en-US" sz="180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</a:p>
          <a:p>
            <a:pPr marL="0" indent="0" defTabSz="685800" fontAlgn="base">
              <a:spcBef>
                <a:spcPts val="1350"/>
              </a:spcBef>
              <a:buNone/>
            </a:pPr>
            <a:r>
              <a:rPr lang="en-US" sz="2100">
                <a:solidFill>
                  <a:srgbClr val="FFFFFF"/>
                </a:solidFill>
                <a:latin typeface="Decoy" panose="02080003040304020404"/>
              </a:rPr>
              <a:t>American Astronomical Society Eclipse website</a:t>
            </a:r>
          </a:p>
          <a:p>
            <a:pPr marL="428625" indent="0" defTabSz="685800" fontAlgn="base">
              <a:spcBef>
                <a:spcPts val="450"/>
              </a:spcBef>
              <a:buNone/>
            </a:pPr>
            <a:r>
              <a:rPr lang="en-US" sz="1800" u="sng">
                <a:solidFill>
                  <a:srgbClr val="0563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12"/>
              </a:rPr>
              <a:t>eclipse.aas.org</a:t>
            </a:r>
            <a:r>
              <a:rPr lang="en-US" sz="180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 </a:t>
            </a:r>
          </a:p>
          <a:p>
            <a:pPr marL="456724" lvl="1" indent="0" defTabSz="914378">
              <a:lnSpc>
                <a:spcPct val="100000"/>
              </a:lnSpc>
              <a:spcAft>
                <a:spcPts val="450"/>
              </a:spcAft>
              <a:buNone/>
            </a:pPr>
            <a:endParaRPr lang="en-US" sz="1988">
              <a:solidFill>
                <a:srgbClr val="000000"/>
              </a:solidFill>
              <a:latin typeface="Decoy" panose="02080003040304020404" pitchFamily="18" charset="77"/>
            </a:endParaRPr>
          </a:p>
          <a:p>
            <a:pPr marL="685324" lvl="1" indent="-228124" defTabSz="914378"/>
            <a:endParaRPr lang="en-US" sz="1800">
              <a:solidFill>
                <a:prstClr val="black"/>
              </a:solidFill>
              <a:latin typeface="Decoy" panose="02080003040304020404" pitchFamily="18" charset="77"/>
            </a:endParaRPr>
          </a:p>
          <a:p>
            <a:pPr marL="685324" lvl="1" indent="-228124" defTabSz="914378"/>
            <a:endParaRPr lang="en-US" sz="2000">
              <a:solidFill>
                <a:srgbClr val="000000"/>
              </a:solidFill>
              <a:latin typeface="Decoy" panose="02080003040304020404" pitchFamily="18" charset="77"/>
              <a:cs typeface="Open Sans" panose="020B0606030504020204" pitchFamily="34" charset="0"/>
            </a:endParaRPr>
          </a:p>
          <a:p>
            <a:pPr marL="228124" indent="-228124" defTabSz="914378"/>
            <a:endParaRPr lang="en-US">
              <a:solidFill>
                <a:prstClr val="black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288404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4D88A92C-0BD1-4D13-9480-9CA5056B10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850E0BE-0A13-43E4-9007-A06960852F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1"/>
            <a:ext cx="6118275" cy="5486400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7B6FF5-E9C5-A65A-6F38-8F7FC0D4DB28}"/>
              </a:ext>
            </a:extLst>
          </p:cNvPr>
          <p:cNvSpPr txBox="1"/>
          <p:nvPr/>
        </p:nvSpPr>
        <p:spPr>
          <a:xfrm>
            <a:off x="1185454" y="1551750"/>
            <a:ext cx="5118965" cy="37544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Aft>
                <a:spcPts val="600"/>
              </a:spcAft>
              <a:buSzPct val="70000"/>
            </a:pPr>
            <a:r>
              <a:rPr lang="en-US" sz="5400" dirty="0">
                <a:solidFill>
                  <a:schemeClr val="tx2"/>
                </a:solidFill>
                <a:latin typeface="+mj-lt"/>
              </a:rPr>
              <a:t>What ideas do you have to use all these resources? </a:t>
            </a:r>
          </a:p>
        </p:txBody>
      </p:sp>
      <p:pic>
        <p:nvPicPr>
          <p:cNvPr id="28" name="Picture 27" descr="Light bulb over people discussing">
            <a:extLst>
              <a:ext uri="{FF2B5EF4-FFF2-40B4-BE49-F238E27FC236}">
                <a16:creationId xmlns:a16="http://schemas.microsoft.com/office/drawing/2014/main" id="{BA5D4582-2944-EA44-7DB4-08FFEC5C14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725" r="21291" b="-1"/>
          <a:stretch/>
        </p:blipFill>
        <p:spPr>
          <a:xfrm>
            <a:off x="7467600" y="10"/>
            <a:ext cx="4724400" cy="685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4570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9E433CB3-EAB2-4842-A1DD-7BC051B55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Yellow question mark">
            <a:extLst>
              <a:ext uri="{FF2B5EF4-FFF2-40B4-BE49-F238E27FC236}">
                <a16:creationId xmlns:a16="http://schemas.microsoft.com/office/drawing/2014/main" id="{FBE4912F-0DC9-BF0C-2DE3-81D67453B3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250"/>
          <a:stretch/>
        </p:blipFill>
        <p:spPr>
          <a:xfrm>
            <a:off x="1" y="10"/>
            <a:ext cx="12192000" cy="685799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ADB75148-2791-4D20-8938-D7554D86B9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20343"/>
            <a:ext cx="12192000" cy="1937657"/>
          </a:xfrm>
          <a:prstGeom prst="rect">
            <a:avLst/>
          </a:prstGeom>
          <a:gradFill>
            <a:gsLst>
              <a:gs pos="47000">
                <a:srgbClr val="000000">
                  <a:alpha val="18000"/>
                </a:srgbClr>
              </a:gs>
              <a:gs pos="0">
                <a:schemeClr val="tx1">
                  <a:alpha val="0"/>
                </a:schemeClr>
              </a:gs>
              <a:gs pos="100000">
                <a:srgbClr val="000000">
                  <a:alpha val="33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34931E-E5B5-F450-16D6-7D9F13DF3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841" y="5670550"/>
            <a:ext cx="7446131" cy="6858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3200" kern="1200" cap="all" spc="300" baseline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99375761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7C478F1-26B5-44C9-823B-523B85B112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337CC61-9E93-4D80-9F1C-12CE9A0C07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762500" cy="685800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97F3F6-884E-7393-3E2C-7DC364F9F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610" y="685801"/>
            <a:ext cx="3559280" cy="3597118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2800" kern="1200" cap="all" spc="300" baseline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Session Feedback: </a:t>
            </a:r>
            <a:r>
              <a:rPr lang="en-US" sz="2800" kern="1200" spc="300" baseline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"Get Ready For The 2024 Eclipses: How To Inspire And Connect With Patrons And Partners Through Engaging STEM Programs"</a:t>
            </a:r>
            <a:endParaRPr lang="en-US" sz="2800" kern="1200" cap="all" spc="300" baseline="0">
              <a:solidFill>
                <a:schemeClr val="bg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81FDC5-E6F1-24F5-70D0-731502A0F6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2818" y="4665689"/>
            <a:ext cx="2991729" cy="205740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200" i="1" kern="1200">
                <a:solidFill>
                  <a:schemeClr val="bg1"/>
                </a:solidFill>
                <a:latin typeface="+mj-lt"/>
                <a:ea typeface="+mn-ea"/>
                <a:cs typeface="+mn-cs"/>
              </a:rPr>
              <a:t>Also access the link from the Sched</a:t>
            </a:r>
            <a:r>
              <a:rPr lang="en-US" sz="3200">
                <a:solidFill>
                  <a:schemeClr val="bg1"/>
                </a:solidFill>
              </a:rPr>
              <a:t> session page</a:t>
            </a:r>
            <a:endParaRPr lang="en-US" sz="3200" i="1" kern="1200">
              <a:solidFill>
                <a:schemeClr val="bg1"/>
              </a:solidFill>
              <a:latin typeface="+mj-lt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377197-6EE7-B1D7-FEB8-2D30EE9604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0" y="685801"/>
            <a:ext cx="5486399" cy="548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497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5000625"/>
            <a:chOff x="0" y="0"/>
            <a:chExt cx="16256000" cy="6667500"/>
          </a:xfrm>
        </p:grpSpPr>
        <p:pic>
          <p:nvPicPr>
            <p:cNvPr id="3" name="object 3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6256000" cy="66675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04172" y="1558620"/>
              <a:ext cx="10047668" cy="3550272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328146" y="5266834"/>
            <a:ext cx="5767855" cy="75540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913" b="1" spc="-26">
                <a:latin typeface="Decoy" panose="02080003040304020404" pitchFamily="18" charset="77"/>
                <a:cs typeface="Decoy-Medium"/>
              </a:rPr>
              <a:t>STAR</a:t>
            </a:r>
            <a:r>
              <a:rPr sz="1913" b="1" spc="-71">
                <a:latin typeface="Decoy" panose="02080003040304020404" pitchFamily="18" charset="77"/>
                <a:cs typeface="Decoy-Medium"/>
              </a:rPr>
              <a:t> </a:t>
            </a:r>
            <a:r>
              <a:rPr sz="1913" b="1" spc="-15">
                <a:latin typeface="Decoy" panose="02080003040304020404" pitchFamily="18" charset="77"/>
                <a:cs typeface="Decoy-Medium"/>
              </a:rPr>
              <a:t>Library</a:t>
            </a:r>
            <a:r>
              <a:rPr sz="1913" b="1" spc="-71">
                <a:latin typeface="Decoy" panose="02080003040304020404" pitchFamily="18" charset="77"/>
                <a:cs typeface="Decoy-Medium"/>
              </a:rPr>
              <a:t> </a:t>
            </a:r>
            <a:r>
              <a:rPr sz="1913" b="1" spc="-19">
                <a:latin typeface="Decoy" panose="02080003040304020404" pitchFamily="18" charset="77"/>
                <a:cs typeface="Decoy-Medium"/>
              </a:rPr>
              <a:t>Education</a:t>
            </a:r>
            <a:r>
              <a:rPr sz="1913" b="1" spc="-71">
                <a:latin typeface="Decoy" panose="02080003040304020404" pitchFamily="18" charset="77"/>
                <a:cs typeface="Decoy-Medium"/>
              </a:rPr>
              <a:t> </a:t>
            </a:r>
            <a:r>
              <a:rPr sz="1913" b="1" spc="-8">
                <a:latin typeface="Decoy" panose="02080003040304020404" pitchFamily="18" charset="77"/>
                <a:cs typeface="Decoy-Medium"/>
              </a:rPr>
              <a:t>Network</a:t>
            </a:r>
            <a:endParaRPr sz="1913" b="1">
              <a:latin typeface="Decoy" panose="02080003040304020404" pitchFamily="18" charset="77"/>
              <a:cs typeface="Decoy-Medium"/>
            </a:endParaRPr>
          </a:p>
          <a:p>
            <a:pPr marL="9525">
              <a:spcBef>
                <a:spcPts val="143"/>
              </a:spcBef>
            </a:pPr>
            <a:r>
              <a:rPr sz="2850" b="1">
                <a:latin typeface="Decoy" panose="02080003040304020404" pitchFamily="18" charset="77"/>
                <a:cs typeface="Decoy-Medium"/>
              </a:rPr>
              <a:t>Who</a:t>
            </a:r>
            <a:r>
              <a:rPr sz="2850" b="1" spc="-105">
                <a:latin typeface="Decoy" panose="02080003040304020404" pitchFamily="18" charset="77"/>
                <a:cs typeface="Decoy-Medium"/>
              </a:rPr>
              <a:t> </a:t>
            </a:r>
            <a:r>
              <a:rPr sz="2850" b="1">
                <a:latin typeface="Decoy" panose="02080003040304020404" pitchFamily="18" charset="77"/>
                <a:cs typeface="Decoy-Medium"/>
              </a:rPr>
              <a:t>we</a:t>
            </a:r>
            <a:r>
              <a:rPr sz="2850" b="1" spc="-105">
                <a:latin typeface="Decoy" panose="02080003040304020404" pitchFamily="18" charset="77"/>
                <a:cs typeface="Decoy-Medium"/>
              </a:rPr>
              <a:t> </a:t>
            </a:r>
            <a:r>
              <a:rPr sz="2850" b="1">
                <a:latin typeface="Decoy" panose="02080003040304020404" pitchFamily="18" charset="77"/>
                <a:cs typeface="Decoy-Medium"/>
              </a:rPr>
              <a:t>are</a:t>
            </a:r>
            <a:r>
              <a:rPr sz="2850" b="1" spc="-105">
                <a:latin typeface="Decoy" panose="02080003040304020404" pitchFamily="18" charset="77"/>
                <a:cs typeface="Decoy-Medium"/>
              </a:rPr>
              <a:t> </a:t>
            </a:r>
            <a:r>
              <a:rPr sz="2850" b="1">
                <a:latin typeface="Decoy" panose="02080003040304020404" pitchFamily="18" charset="77"/>
                <a:cs typeface="Decoy-Medium"/>
              </a:rPr>
              <a:t>and</a:t>
            </a:r>
            <a:r>
              <a:rPr sz="2850" b="1" spc="-105">
                <a:latin typeface="Decoy" panose="02080003040304020404" pitchFamily="18" charset="77"/>
                <a:cs typeface="Decoy-Medium"/>
              </a:rPr>
              <a:t> </a:t>
            </a:r>
            <a:r>
              <a:rPr sz="2850" b="1" spc="-19">
                <a:latin typeface="Decoy" panose="02080003040304020404" pitchFamily="18" charset="77"/>
                <a:cs typeface="Decoy-Medium"/>
              </a:rPr>
              <a:t>what</a:t>
            </a:r>
            <a:r>
              <a:rPr sz="2850" b="1" spc="-105">
                <a:latin typeface="Decoy" panose="02080003040304020404" pitchFamily="18" charset="77"/>
                <a:cs typeface="Decoy-Medium"/>
              </a:rPr>
              <a:t> </a:t>
            </a:r>
            <a:r>
              <a:rPr sz="2850" b="1">
                <a:latin typeface="Decoy" panose="02080003040304020404" pitchFamily="18" charset="77"/>
                <a:cs typeface="Decoy-Medium"/>
              </a:rPr>
              <a:t>we</a:t>
            </a:r>
            <a:r>
              <a:rPr sz="2850" b="1" spc="-101">
                <a:latin typeface="Decoy" panose="02080003040304020404" pitchFamily="18" charset="77"/>
                <a:cs typeface="Decoy-Medium"/>
              </a:rPr>
              <a:t> </a:t>
            </a:r>
            <a:r>
              <a:rPr sz="2850" b="1" spc="-19">
                <a:latin typeface="Decoy" panose="02080003040304020404" pitchFamily="18" charset="77"/>
                <a:cs typeface="Decoy-Medium"/>
              </a:rPr>
              <a:t>do!</a:t>
            </a:r>
            <a:endParaRPr sz="2850" b="1">
              <a:latin typeface="Decoy" panose="02080003040304020404" pitchFamily="18" charset="77"/>
              <a:cs typeface="Decoy-Medium"/>
            </a:endParaRPr>
          </a:p>
        </p:txBody>
      </p:sp>
    </p:spTree>
    <p:extLst>
      <p:ext uri="{BB962C8B-B14F-4D97-AF65-F5344CB8AC3E}">
        <p14:creationId xmlns:p14="http://schemas.microsoft.com/office/powerpoint/2010/main" val="31976144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6256000" cy="9144000"/>
          </a:xfrm>
        </p:grpSpPr>
        <p:pic>
          <p:nvPicPr>
            <p:cNvPr id="3" name="object 3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17086" y="2641600"/>
              <a:ext cx="8038900" cy="65024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7998129" cy="26670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70302" y="628042"/>
            <a:ext cx="7593330" cy="504465"/>
          </a:xfrm>
          <a:prstGeom prst="rect">
            <a:avLst/>
          </a:prstGeom>
        </p:spPr>
        <p:txBody>
          <a:bodyPr vert="horz" wrap="square" lIns="0" tIns="11906" rIns="0" bIns="0" rtlCol="0" anchor="b">
            <a:spAutoFit/>
          </a:bodyPr>
          <a:lstStyle/>
          <a:p>
            <a:pPr marL="9525">
              <a:lnSpc>
                <a:spcPct val="100000"/>
              </a:lnSpc>
              <a:spcBef>
                <a:spcPts val="94"/>
              </a:spcBef>
            </a:pPr>
            <a:r>
              <a:rPr lang="en-US" b="1"/>
              <a:t>What</a:t>
            </a:r>
            <a:r>
              <a:rPr lang="en-US" b="1" spc="-98"/>
              <a:t> </a:t>
            </a:r>
            <a:r>
              <a:rPr lang="en-US" b="1"/>
              <a:t>does</a:t>
            </a:r>
            <a:r>
              <a:rPr lang="en-US" b="1" spc="-90"/>
              <a:t> </a:t>
            </a:r>
            <a:r>
              <a:rPr lang="en-US" b="1" spc="-34">
                <a:cs typeface="Decoy-MediumItalic"/>
              </a:rPr>
              <a:t>STAR</a:t>
            </a:r>
            <a:r>
              <a:rPr lang="en-US" b="1" spc="-90">
                <a:cs typeface="Decoy-MediumItalic"/>
              </a:rPr>
              <a:t> </a:t>
            </a:r>
            <a:r>
              <a:rPr lang="en-US" b="1">
                <a:cs typeface="Decoy-MediumItalic"/>
              </a:rPr>
              <a:t>Net</a:t>
            </a:r>
            <a:r>
              <a:rPr lang="en-US" b="1" spc="-90">
                <a:cs typeface="Decoy-MediumItalic"/>
              </a:rPr>
              <a:t> </a:t>
            </a:r>
            <a:r>
              <a:rPr lang="en-US" b="1" spc="-19"/>
              <a:t>do?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1626957" y="6372225"/>
            <a:ext cx="237173" cy="2404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500" spc="-19">
                <a:latin typeface="Open Sans" panose="020B0606030504020204" pitchFamily="34" charset="0"/>
                <a:cs typeface="Open Sans" panose="020B0606030504020204" pitchFamily="34" charset="0"/>
              </a:rPr>
              <a:t>18</a:t>
            </a:r>
            <a:endParaRPr sz="15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21732" y="2719641"/>
            <a:ext cx="2658428" cy="3475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8124" indent="-219075">
              <a:lnSpc>
                <a:spcPts val="1935"/>
              </a:lnSpc>
              <a:buClr>
                <a:srgbClr val="FAA61A"/>
              </a:buClr>
              <a:buSzPct val="120000"/>
              <a:buFont typeface="Wingdings"/>
              <a:buChar char=""/>
              <a:tabLst>
                <a:tab pos="228600" algn="l"/>
              </a:tabLst>
            </a:pPr>
            <a:r>
              <a:rPr lang="en-US" sz="2000" b="1" spc="-8">
                <a:solidFill>
                  <a:schemeClr val="bg2"/>
                </a:solidFill>
                <a:latin typeface="OpenSans-SemiBold"/>
                <a:cs typeface="OpenSans-SemiBold"/>
              </a:rPr>
              <a:t>Exhibits</a:t>
            </a:r>
            <a:endParaRPr lang="en-US" sz="2000">
              <a:solidFill>
                <a:schemeClr val="bg2"/>
              </a:solidFill>
              <a:latin typeface="OpenSans-SemiBold"/>
              <a:cs typeface="OpenSans-SemiBold"/>
            </a:endParaRPr>
          </a:p>
          <a:p>
            <a:pPr marL="228124" indent="-219075">
              <a:spcBef>
                <a:spcPts val="1215"/>
              </a:spcBef>
              <a:buClr>
                <a:srgbClr val="FAA61A"/>
              </a:buClr>
              <a:buSzPct val="120000"/>
              <a:buFont typeface="Wingdings"/>
              <a:buChar char=""/>
              <a:tabLst>
                <a:tab pos="228600" algn="l"/>
              </a:tabLst>
            </a:pPr>
            <a:r>
              <a:rPr lang="en-US" sz="2000" b="1" spc="-15">
                <a:solidFill>
                  <a:schemeClr val="bg2"/>
                </a:solidFill>
                <a:latin typeface="OpenSans-SemiBold"/>
                <a:cs typeface="OpenSans-SemiBold"/>
              </a:rPr>
              <a:t>Kits</a:t>
            </a:r>
            <a:endParaRPr lang="en-US" sz="2000">
              <a:solidFill>
                <a:schemeClr val="bg2"/>
              </a:solidFill>
              <a:latin typeface="OpenSans-SemiBold"/>
              <a:cs typeface="OpenSans-SemiBold"/>
            </a:endParaRPr>
          </a:p>
          <a:p>
            <a:pPr marL="228124" indent="-219075">
              <a:spcBef>
                <a:spcPts val="1215"/>
              </a:spcBef>
              <a:buClr>
                <a:srgbClr val="FAA61A"/>
              </a:buClr>
              <a:buSzPct val="120000"/>
              <a:buFont typeface="Wingdings"/>
              <a:buChar char=""/>
              <a:tabLst>
                <a:tab pos="228600" algn="l"/>
              </a:tabLst>
            </a:pPr>
            <a:r>
              <a:rPr lang="en-US" sz="2000" b="1">
                <a:solidFill>
                  <a:schemeClr val="bg2"/>
                </a:solidFill>
                <a:latin typeface="OpenSans-SemiBold"/>
                <a:cs typeface="OpenSans-SemiBold"/>
              </a:rPr>
              <a:t>Professional</a:t>
            </a:r>
            <a:r>
              <a:rPr lang="en-US" sz="2000" b="1" spc="-45">
                <a:solidFill>
                  <a:schemeClr val="bg2"/>
                </a:solidFill>
                <a:latin typeface="OpenSans-SemiBold"/>
                <a:cs typeface="OpenSans-SemiBold"/>
              </a:rPr>
              <a:t> </a:t>
            </a:r>
            <a:r>
              <a:rPr lang="en-US" sz="2000" b="1" spc="-8">
                <a:solidFill>
                  <a:schemeClr val="bg2"/>
                </a:solidFill>
                <a:latin typeface="OpenSans-SemiBold"/>
                <a:cs typeface="OpenSans-SemiBold"/>
              </a:rPr>
              <a:t>Development</a:t>
            </a:r>
            <a:endParaRPr lang="en-US" sz="2000">
              <a:solidFill>
                <a:schemeClr val="bg2"/>
              </a:solidFill>
              <a:latin typeface="OpenSans-SemiBold"/>
              <a:cs typeface="OpenSans-SemiBold"/>
            </a:endParaRPr>
          </a:p>
          <a:p>
            <a:pPr marL="228124" indent="-219075">
              <a:spcBef>
                <a:spcPts val="1215"/>
              </a:spcBef>
              <a:buClr>
                <a:srgbClr val="FAA61A"/>
              </a:buClr>
              <a:buSzPct val="120000"/>
              <a:buFont typeface="Wingdings"/>
              <a:buChar char=""/>
              <a:tabLst>
                <a:tab pos="228600" algn="l"/>
              </a:tabLst>
            </a:pPr>
            <a:r>
              <a:rPr lang="en-US" sz="2000" b="1">
                <a:solidFill>
                  <a:schemeClr val="bg2"/>
                </a:solidFill>
                <a:latin typeface="OpenSans-SemiBold"/>
                <a:cs typeface="OpenSans-SemiBold"/>
              </a:rPr>
              <a:t>Community </a:t>
            </a:r>
            <a:r>
              <a:rPr lang="en-US" sz="2000" b="1" spc="-8">
                <a:solidFill>
                  <a:schemeClr val="bg2"/>
                </a:solidFill>
                <a:latin typeface="OpenSans-SemiBold"/>
                <a:cs typeface="OpenSans-SemiBold"/>
              </a:rPr>
              <a:t>Dialogues</a:t>
            </a:r>
            <a:endParaRPr lang="en-US" sz="2000">
              <a:solidFill>
                <a:schemeClr val="bg2"/>
              </a:solidFill>
              <a:latin typeface="OpenSans-SemiBold"/>
              <a:cs typeface="OpenSans-SemiBold"/>
            </a:endParaRPr>
          </a:p>
          <a:p>
            <a:pPr marL="228124" indent="-219075">
              <a:spcBef>
                <a:spcPts val="1215"/>
              </a:spcBef>
              <a:buClr>
                <a:srgbClr val="FAA61A"/>
              </a:buClr>
              <a:buSzPct val="120000"/>
              <a:buFont typeface="Wingdings"/>
              <a:buChar char=""/>
              <a:tabLst>
                <a:tab pos="228600" algn="l"/>
              </a:tabLst>
            </a:pPr>
            <a:r>
              <a:rPr lang="en-US" sz="2000" b="1">
                <a:solidFill>
                  <a:schemeClr val="bg2"/>
                </a:solidFill>
                <a:latin typeface="OpenSans-SemiBold"/>
                <a:cs typeface="OpenSans-SemiBold"/>
              </a:rPr>
              <a:t>Partnership</a:t>
            </a:r>
            <a:r>
              <a:rPr lang="en-US" sz="2000" b="1" spc="-41">
                <a:solidFill>
                  <a:schemeClr val="bg2"/>
                </a:solidFill>
                <a:latin typeface="OpenSans-SemiBold"/>
                <a:cs typeface="OpenSans-SemiBold"/>
              </a:rPr>
              <a:t> </a:t>
            </a:r>
            <a:r>
              <a:rPr lang="en-US" sz="2000" b="1" spc="-8">
                <a:solidFill>
                  <a:schemeClr val="bg2"/>
                </a:solidFill>
                <a:latin typeface="OpenSans-SemiBold"/>
                <a:cs typeface="OpenSans-SemiBold"/>
              </a:rPr>
              <a:t>Guidance</a:t>
            </a:r>
            <a:endParaRPr lang="en-US" sz="2000">
              <a:solidFill>
                <a:schemeClr val="bg2"/>
              </a:solidFill>
              <a:latin typeface="OpenSans-SemiBold"/>
              <a:cs typeface="OpenSans-SemiBold"/>
            </a:endParaRPr>
          </a:p>
          <a:p>
            <a:pPr marL="228124" indent="-219075">
              <a:spcBef>
                <a:spcPts val="1215"/>
              </a:spcBef>
              <a:buClr>
                <a:srgbClr val="FAA61A"/>
              </a:buClr>
              <a:buSzPct val="120000"/>
              <a:buFont typeface="Wingdings"/>
              <a:buChar char=""/>
              <a:tabLst>
                <a:tab pos="228600" algn="l"/>
              </a:tabLst>
            </a:pPr>
            <a:r>
              <a:rPr lang="en-US" sz="2000" b="1">
                <a:solidFill>
                  <a:schemeClr val="bg2"/>
                </a:solidFill>
                <a:latin typeface="OpenSans-SemiBold"/>
                <a:cs typeface="OpenSans-SemiBold"/>
              </a:rPr>
              <a:t>SME </a:t>
            </a:r>
            <a:r>
              <a:rPr lang="en-US" sz="2000" b="1" spc="-8">
                <a:solidFill>
                  <a:schemeClr val="bg2"/>
                </a:solidFill>
                <a:latin typeface="OpenSans-SemiBold"/>
                <a:cs typeface="OpenSans-SemiBold"/>
              </a:rPr>
              <a:t>Matchmaking</a:t>
            </a:r>
            <a:endParaRPr lang="en-US" sz="2000">
              <a:solidFill>
                <a:schemeClr val="bg2"/>
              </a:solidFill>
              <a:latin typeface="OpenSans-SemiBold"/>
              <a:cs typeface="OpenSans-SemiBold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6193393" y="337670"/>
            <a:ext cx="5661184" cy="5663088"/>
            <a:chOff x="8257857" y="450227"/>
            <a:chExt cx="7548245" cy="7550784"/>
          </a:xfrm>
        </p:grpSpPr>
        <p:pic>
          <p:nvPicPr>
            <p:cNvPr id="9" name="object 9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57857" y="3082607"/>
              <a:ext cx="3644095" cy="221677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57857" y="5784227"/>
              <a:ext cx="3644095" cy="221677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161684" y="3082607"/>
              <a:ext cx="3644087" cy="221677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161684" y="5784227"/>
              <a:ext cx="3644087" cy="221677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57869" y="450227"/>
              <a:ext cx="7547901" cy="2216772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3225443" y="2560411"/>
            <a:ext cx="2773151" cy="34639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8124" indent="-219075">
              <a:lnSpc>
                <a:spcPts val="1935"/>
              </a:lnSpc>
              <a:buClr>
                <a:srgbClr val="FAA61A"/>
              </a:buClr>
              <a:buSzPct val="120000"/>
              <a:buFont typeface="Wingdings"/>
              <a:buChar char=""/>
              <a:tabLst>
                <a:tab pos="228600" algn="l"/>
              </a:tabLst>
            </a:pPr>
            <a:endParaRPr lang="en-US" sz="1500" b="1">
              <a:solidFill>
                <a:schemeClr val="bg2"/>
              </a:solidFill>
              <a:latin typeface="OpenSans-SemiBold"/>
              <a:cs typeface="OpenSans-SemiBold"/>
            </a:endParaRPr>
          </a:p>
          <a:p>
            <a:pPr marL="228124" indent="-219075">
              <a:spcBef>
                <a:spcPts val="1215"/>
              </a:spcBef>
              <a:buClr>
                <a:srgbClr val="FAA61A"/>
              </a:buClr>
              <a:buSzPct val="120000"/>
              <a:buFont typeface="Wingdings"/>
              <a:buChar char=""/>
              <a:tabLst>
                <a:tab pos="228600" algn="l"/>
              </a:tabLst>
            </a:pPr>
            <a:r>
              <a:rPr lang="en-US" sz="2000" b="1" spc="-8">
                <a:solidFill>
                  <a:schemeClr val="bg2"/>
                </a:solidFill>
                <a:latin typeface="OpenSans-SemiBold"/>
                <a:cs typeface="OpenSans-SemiBold"/>
              </a:rPr>
              <a:t>Events</a:t>
            </a:r>
            <a:endParaRPr lang="en-US" sz="2000">
              <a:solidFill>
                <a:schemeClr val="bg2"/>
              </a:solidFill>
              <a:latin typeface="OpenSans-SemiBold"/>
              <a:cs typeface="OpenSans-SemiBold"/>
            </a:endParaRPr>
          </a:p>
          <a:p>
            <a:pPr marL="228124" indent="-219075">
              <a:spcBef>
                <a:spcPts val="1215"/>
              </a:spcBef>
              <a:buClr>
                <a:srgbClr val="FAA61A"/>
              </a:buClr>
              <a:buSzPct val="120000"/>
              <a:buFont typeface="Wingdings"/>
              <a:buChar char=""/>
              <a:tabLst>
                <a:tab pos="228600" algn="l"/>
              </a:tabLst>
            </a:pPr>
            <a:r>
              <a:rPr lang="en-US" sz="2000" b="1">
                <a:solidFill>
                  <a:schemeClr val="bg2"/>
                </a:solidFill>
                <a:latin typeface="OpenSans-SemiBold"/>
                <a:cs typeface="OpenSans-SemiBold"/>
              </a:rPr>
              <a:t>Interactive</a:t>
            </a:r>
            <a:r>
              <a:rPr lang="en-US" sz="2000" b="1" spc="-41">
                <a:solidFill>
                  <a:schemeClr val="bg2"/>
                </a:solidFill>
                <a:latin typeface="OpenSans-SemiBold"/>
                <a:cs typeface="OpenSans-SemiBold"/>
              </a:rPr>
              <a:t> </a:t>
            </a:r>
            <a:r>
              <a:rPr lang="en-US" sz="2000" b="1" spc="-8">
                <a:solidFill>
                  <a:schemeClr val="bg2"/>
                </a:solidFill>
                <a:latin typeface="OpenSans-SemiBold"/>
                <a:cs typeface="OpenSans-SemiBold"/>
              </a:rPr>
              <a:t>Activities</a:t>
            </a:r>
            <a:endParaRPr lang="en-US" sz="2000">
              <a:solidFill>
                <a:schemeClr val="bg2"/>
              </a:solidFill>
              <a:latin typeface="OpenSans-SemiBold"/>
              <a:cs typeface="OpenSans-SemiBold"/>
            </a:endParaRPr>
          </a:p>
          <a:p>
            <a:pPr marL="228124" indent="-219075">
              <a:spcBef>
                <a:spcPts val="1215"/>
              </a:spcBef>
              <a:buClr>
                <a:srgbClr val="FAA61A"/>
              </a:buClr>
              <a:buSzPct val="120000"/>
              <a:buFont typeface="Wingdings"/>
              <a:buChar char=""/>
              <a:tabLst>
                <a:tab pos="228600" algn="l"/>
              </a:tabLst>
            </a:pPr>
            <a:r>
              <a:rPr lang="en-US" sz="2000" b="1">
                <a:solidFill>
                  <a:schemeClr val="bg2"/>
                </a:solidFill>
                <a:latin typeface="OpenSans-SemiBold"/>
                <a:cs typeface="OpenSans-SemiBold"/>
              </a:rPr>
              <a:t>Facilitation</a:t>
            </a:r>
            <a:r>
              <a:rPr lang="en-US" sz="2000" b="1" spc="-45">
                <a:solidFill>
                  <a:schemeClr val="bg2"/>
                </a:solidFill>
                <a:latin typeface="OpenSans-SemiBold"/>
                <a:cs typeface="OpenSans-SemiBold"/>
              </a:rPr>
              <a:t> </a:t>
            </a:r>
            <a:r>
              <a:rPr lang="en-US" sz="2000" b="1" spc="-8">
                <a:solidFill>
                  <a:schemeClr val="bg2"/>
                </a:solidFill>
                <a:latin typeface="OpenSans-SemiBold"/>
                <a:cs typeface="OpenSans-SemiBold"/>
              </a:rPr>
              <a:t>Strategies</a:t>
            </a:r>
            <a:endParaRPr lang="en-US" sz="2000">
              <a:solidFill>
                <a:schemeClr val="bg2"/>
              </a:solidFill>
              <a:latin typeface="OpenSans-SemiBold"/>
              <a:cs typeface="OpenSans-SemiBold"/>
            </a:endParaRPr>
          </a:p>
          <a:p>
            <a:pPr marL="228124" indent="-219075">
              <a:lnSpc>
                <a:spcPts val="1935"/>
              </a:lnSpc>
              <a:buClr>
                <a:srgbClr val="FAA61A"/>
              </a:buClr>
              <a:buSzPct val="120000"/>
              <a:buFont typeface="Wingdings"/>
              <a:buChar char=""/>
              <a:tabLst>
                <a:tab pos="228600" algn="l"/>
              </a:tabLst>
            </a:pPr>
            <a:endParaRPr lang="en-US" sz="2000" b="1">
              <a:solidFill>
                <a:schemeClr val="bg2"/>
              </a:solidFill>
              <a:latin typeface="OpenSans-SemiBold"/>
              <a:cs typeface="OpenSans-SemiBold"/>
            </a:endParaRPr>
          </a:p>
          <a:p>
            <a:pPr marL="228124" indent="-219075">
              <a:lnSpc>
                <a:spcPts val="1935"/>
              </a:lnSpc>
              <a:buClr>
                <a:srgbClr val="FAA61A"/>
              </a:buClr>
              <a:buSzPct val="120000"/>
              <a:buFont typeface="Wingdings"/>
              <a:buChar char=""/>
              <a:tabLst>
                <a:tab pos="228600" algn="l"/>
              </a:tabLst>
            </a:pPr>
            <a:r>
              <a:rPr lang="en-US" sz="2000" b="1">
                <a:solidFill>
                  <a:schemeClr val="bg2"/>
                </a:solidFill>
                <a:latin typeface="OpenSans-SemiBold"/>
                <a:cs typeface="OpenSans-SemiBold"/>
              </a:rPr>
              <a:t>Resource</a:t>
            </a:r>
            <a:r>
              <a:rPr lang="en-US" sz="2000" b="1" spc="-30">
                <a:solidFill>
                  <a:schemeClr val="bg2"/>
                </a:solidFill>
                <a:latin typeface="OpenSans-SemiBold"/>
                <a:cs typeface="OpenSans-SemiBold"/>
              </a:rPr>
              <a:t> </a:t>
            </a:r>
            <a:r>
              <a:rPr lang="en-US" sz="2000" b="1" spc="-8">
                <a:solidFill>
                  <a:schemeClr val="bg2"/>
                </a:solidFill>
                <a:latin typeface="OpenSans-SemiBold"/>
                <a:cs typeface="OpenSans-SemiBold"/>
              </a:rPr>
              <a:t>Dissemination</a:t>
            </a:r>
            <a:endParaRPr lang="en-US" sz="2000">
              <a:solidFill>
                <a:schemeClr val="bg2"/>
              </a:solidFill>
              <a:latin typeface="OpenSans-SemiBold"/>
              <a:cs typeface="OpenSans-SemiBold"/>
            </a:endParaRPr>
          </a:p>
          <a:p>
            <a:pPr marL="228124" marR="454343" indent="-219075">
              <a:lnSpc>
                <a:spcPct val="118100"/>
              </a:lnSpc>
              <a:spcBef>
                <a:spcPts val="821"/>
              </a:spcBef>
              <a:buClr>
                <a:srgbClr val="FAA61A"/>
              </a:buClr>
              <a:buSzPct val="120000"/>
              <a:buFont typeface="Wingdings"/>
              <a:buChar char=""/>
              <a:tabLst>
                <a:tab pos="228600" algn="l"/>
              </a:tabLst>
            </a:pPr>
            <a:r>
              <a:rPr lang="en-US" sz="2000" b="1">
                <a:solidFill>
                  <a:schemeClr val="bg2"/>
                </a:solidFill>
                <a:latin typeface="OpenSans-SemiBold"/>
                <a:cs typeface="OpenSans-SemiBold"/>
              </a:rPr>
              <a:t>Eclipse</a:t>
            </a:r>
            <a:r>
              <a:rPr lang="en-US" sz="2000" b="1" spc="-23">
                <a:solidFill>
                  <a:schemeClr val="bg2"/>
                </a:solidFill>
                <a:latin typeface="OpenSans-SemiBold"/>
                <a:cs typeface="OpenSans-SemiBold"/>
              </a:rPr>
              <a:t> </a:t>
            </a:r>
            <a:r>
              <a:rPr lang="en-US" sz="2000" b="1">
                <a:solidFill>
                  <a:schemeClr val="bg2"/>
                </a:solidFill>
                <a:latin typeface="OpenSans-SemiBold"/>
                <a:cs typeface="OpenSans-SemiBold"/>
              </a:rPr>
              <a:t>Glasses</a:t>
            </a:r>
            <a:r>
              <a:rPr lang="en-US" sz="2000" b="1" spc="-23">
                <a:solidFill>
                  <a:schemeClr val="bg2"/>
                </a:solidFill>
                <a:latin typeface="OpenSans-SemiBold"/>
                <a:cs typeface="OpenSans-SemiBold"/>
              </a:rPr>
              <a:t> </a:t>
            </a:r>
            <a:r>
              <a:rPr lang="en-US" sz="2000" b="1" spc="-19">
                <a:solidFill>
                  <a:schemeClr val="bg2"/>
                </a:solidFill>
                <a:latin typeface="OpenSans-SemiBold"/>
                <a:cs typeface="OpenSans-SemiBold"/>
              </a:rPr>
              <a:t>and </a:t>
            </a:r>
            <a:r>
              <a:rPr lang="en-US" sz="2000" b="1" spc="-8">
                <a:solidFill>
                  <a:schemeClr val="bg2"/>
                </a:solidFill>
                <a:latin typeface="OpenSans-SemiBold"/>
                <a:cs typeface="OpenSans-SemiBold"/>
              </a:rPr>
              <a:t>Training!</a:t>
            </a:r>
            <a:endParaRPr lang="en-US" sz="2000">
              <a:solidFill>
                <a:schemeClr val="bg2"/>
              </a:solidFill>
              <a:latin typeface="OpenSans-SemiBold"/>
              <a:cs typeface="OpenSans-SemiBold"/>
            </a:endParaRPr>
          </a:p>
        </p:txBody>
      </p:sp>
    </p:spTree>
    <p:extLst>
      <p:ext uri="{BB962C8B-B14F-4D97-AF65-F5344CB8AC3E}">
        <p14:creationId xmlns:p14="http://schemas.microsoft.com/office/powerpoint/2010/main" val="38153724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F9F810E4-139D-4D0F-A81C-2783F58690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F9488A2-8E53-4B40-81EA-EF0126290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screenshot of a website&#10;&#10;Description automatically generated">
            <a:extLst>
              <a:ext uri="{FF2B5EF4-FFF2-40B4-BE49-F238E27FC236}">
                <a16:creationId xmlns:a16="http://schemas.microsoft.com/office/drawing/2014/main" id="{88744B54-B438-12E3-61B6-1E98FE35BF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80" b="885"/>
          <a:stretch/>
        </p:blipFill>
        <p:spPr>
          <a:xfrm>
            <a:off x="685801" y="685800"/>
            <a:ext cx="10820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35968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heme/theme1.xml><?xml version="1.0" encoding="utf-8"?>
<a:theme xmlns:a="http://schemas.openxmlformats.org/drawingml/2006/main" name="ClassicFrameVTI">
  <a:themeElements>
    <a:clrScheme name="AnalogousFromDarkSeedLeftStep">
      <a:dk1>
        <a:srgbClr val="000000"/>
      </a:dk1>
      <a:lt1>
        <a:srgbClr val="FFFFFF"/>
      </a:lt1>
      <a:dk2>
        <a:srgbClr val="1B2830"/>
      </a:dk2>
      <a:lt2>
        <a:srgbClr val="F1F3F0"/>
      </a:lt2>
      <a:accent1>
        <a:srgbClr val="A629E7"/>
      </a:accent1>
      <a:accent2>
        <a:srgbClr val="592FD9"/>
      </a:accent2>
      <a:accent3>
        <a:srgbClr val="294AE7"/>
      </a:accent3>
      <a:accent4>
        <a:srgbClr val="1787D5"/>
      </a:accent4>
      <a:accent5>
        <a:srgbClr val="22BFBE"/>
      </a:accent5>
      <a:accent6>
        <a:srgbClr val="16C67B"/>
      </a:accent6>
      <a:hlink>
        <a:srgbClr val="3897A9"/>
      </a:hlink>
      <a:folHlink>
        <a:srgbClr val="7F7F7F"/>
      </a:folHlink>
    </a:clrScheme>
    <a:fontScheme name="Goudy and Gill Sans">
      <a:majorFont>
        <a:latin typeface="Goudy Old Style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icFrameVTI" id="{4FA2A165-EC65-4FB0-B019-8C8876A1D8E3}" vid="{9D78F1F1-8226-42FD-A1A3-975EDF6D60F8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Custom 11">
      <a:dk1>
        <a:srgbClr val="000000"/>
      </a:dk1>
      <a:lt1>
        <a:srgbClr val="FFFFFF"/>
      </a:lt1>
      <a:dk2>
        <a:srgbClr val="003049"/>
      </a:dk2>
      <a:lt2>
        <a:srgbClr val="FEFFFE"/>
      </a:lt2>
      <a:accent1>
        <a:srgbClr val="FFB300"/>
      </a:accent1>
      <a:accent2>
        <a:srgbClr val="FF7E00"/>
      </a:accent2>
      <a:accent3>
        <a:srgbClr val="00A0BF"/>
      </a:accent3>
      <a:accent4>
        <a:srgbClr val="003049"/>
      </a:accent4>
      <a:accent5>
        <a:srgbClr val="7CB3CC"/>
      </a:accent5>
      <a:accent6>
        <a:srgbClr val="72C417"/>
      </a:accent6>
      <a:hlink>
        <a:srgbClr val="DC9C00"/>
      </a:hlink>
      <a:folHlink>
        <a:srgbClr val="A988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14FB6D09159D648A1E2DEA0E347BB04" ma:contentTypeVersion="17" ma:contentTypeDescription="Create a new document." ma:contentTypeScope="" ma:versionID="8dca5997c1569eb28b549d19cf0b2eef">
  <xsd:schema xmlns:xsd="http://www.w3.org/2001/XMLSchema" xmlns:xs="http://www.w3.org/2001/XMLSchema" xmlns:p="http://schemas.microsoft.com/office/2006/metadata/properties" xmlns:ns2="d1adbd53-ba87-4f1e-bbdb-3c310b39b1ee" xmlns:ns3="85ae7629-e3b3-45d7-928d-4e07c652120e" targetNamespace="http://schemas.microsoft.com/office/2006/metadata/properties" ma:root="true" ma:fieldsID="8b394d438483eb4dd21591bf5303941e" ns2:_="" ns3:_="">
    <xsd:import namespace="d1adbd53-ba87-4f1e-bbdb-3c310b39b1ee"/>
    <xsd:import namespace="85ae7629-e3b3-45d7-928d-4e07c652120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LengthInSeconds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adbd53-ba87-4f1e-bbdb-3c310b39b1e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1c811f8b-70d2-4d4a-bf14-e8b78b1ec9b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ae7629-e3b3-45d7-928d-4e07c652120e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67dba264-72a5-4722-8536-fd6648a12262}" ma:internalName="TaxCatchAll" ma:showField="CatchAllData" ma:web="85ae7629-e3b3-45d7-928d-4e07c652120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5ae7629-e3b3-45d7-928d-4e07c652120e" xsi:nil="true"/>
    <lcf76f155ced4ddcb4097134ff3c332f xmlns="d1adbd53-ba87-4f1e-bbdb-3c310b39b1ee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D147681-1652-457E-90CA-2343A3C931A7}">
  <ds:schemaRefs>
    <ds:schemaRef ds:uri="85ae7629-e3b3-45d7-928d-4e07c652120e"/>
    <ds:schemaRef ds:uri="d1adbd53-ba87-4f1e-bbdb-3c310b39b1e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A74475A7-4ED2-4F37-BDD1-D663AE55E80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8C19E83-EEE1-4292-9F3B-EA86E1B6ECB9}">
  <ds:schemaRefs>
    <ds:schemaRef ds:uri="d1adbd53-ba87-4f1e-bbdb-3c310b39b1ee"/>
    <ds:schemaRef ds:uri="http://www.w3.org/XML/1998/namespace"/>
    <ds:schemaRef ds:uri="http://purl.org/dc/terms/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85ae7629-e3b3-45d7-928d-4e07c652120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2157</Words>
  <Application>Microsoft Office PowerPoint</Application>
  <PresentationFormat>Widescreen</PresentationFormat>
  <Paragraphs>285</Paragraphs>
  <Slides>66</Slides>
  <Notes>40</Notes>
  <HiddenSlides>0</HiddenSlides>
  <MMClips>0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66</vt:i4>
      </vt:variant>
    </vt:vector>
  </HeadingPairs>
  <TitlesOfParts>
    <vt:vector size="90" baseType="lpstr">
      <vt:lpstr>Arial</vt:lpstr>
      <vt:lpstr>Atkinson Hyperlegible</vt:lpstr>
      <vt:lpstr>Calibri</vt:lpstr>
      <vt:lpstr>Calibri Light</vt:lpstr>
      <vt:lpstr>Century Gothic</vt:lpstr>
      <vt:lpstr>Decoy</vt:lpstr>
      <vt:lpstr>Decoy Medium</vt:lpstr>
      <vt:lpstr>Decoy-Medium</vt:lpstr>
      <vt:lpstr>Fira Sans</vt:lpstr>
      <vt:lpstr>Franklin Gothic Book</vt:lpstr>
      <vt:lpstr>Franklin Gothic Medium</vt:lpstr>
      <vt:lpstr>Fraunces 9pt SemiBold</vt:lpstr>
      <vt:lpstr>Gill Sans MT</vt:lpstr>
      <vt:lpstr>Goudy Old Style</vt:lpstr>
      <vt:lpstr>inherit</vt:lpstr>
      <vt:lpstr>Open Sans</vt:lpstr>
      <vt:lpstr>Open Sans SemiBold</vt:lpstr>
      <vt:lpstr>OpenSans-SemiBold</vt:lpstr>
      <vt:lpstr>Proxima Nova</vt:lpstr>
      <vt:lpstr>Wingdings</vt:lpstr>
      <vt:lpstr>ClassicFrameVTI</vt:lpstr>
      <vt:lpstr>1_Custom Design</vt:lpstr>
      <vt:lpstr>3_Office Theme</vt:lpstr>
      <vt:lpstr>Office Theme</vt:lpstr>
      <vt:lpstr>Get Ready For The 2024 Eclipses: How To Inspire And Connect With Patrons And Partners Through Engaging STEM Programs</vt:lpstr>
      <vt:lpstr>Agenda</vt:lpstr>
      <vt:lpstr>Introductions</vt:lpstr>
      <vt:lpstr>Ice breaker</vt:lpstr>
      <vt:lpstr>SSI's Mission Discover, Educate, Inspire</vt:lpstr>
      <vt:lpstr>PowerPoint Presentation</vt:lpstr>
      <vt:lpstr>PowerPoint Presentation</vt:lpstr>
      <vt:lpstr>What does STAR Net do?</vt:lpstr>
      <vt:lpstr>PowerPoint Presentation</vt:lpstr>
      <vt:lpstr>PowerPoint Presentation</vt:lpstr>
      <vt:lpstr>PowerPoint Presentation</vt:lpstr>
      <vt:lpstr>PowerPoint Presentation</vt:lpstr>
      <vt:lpstr>SEAL Group on the STAR Net Online Community</vt:lpstr>
      <vt:lpstr>What is the Community?</vt:lpstr>
      <vt:lpstr>What is the Community?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Activity: Passion for Pixels</vt:lpstr>
      <vt:lpstr>Passion for Pixels</vt:lpstr>
      <vt:lpstr>Passion for Pixels</vt:lpstr>
      <vt:lpstr>PowerPoint Presentation</vt:lpstr>
      <vt:lpstr>PowerPoint Presentation</vt:lpstr>
      <vt:lpstr>PowerPoint Presentation</vt:lpstr>
      <vt:lpstr>PowerPoint Presentation</vt:lpstr>
      <vt:lpstr>STEAM Facilitation Strategies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Free Additional Resources </vt:lpstr>
      <vt:lpstr>PowerPoint Presentation</vt:lpstr>
      <vt:lpstr>Questions?</vt:lpstr>
      <vt:lpstr>Session Feedback: "Get Ready For The 2024 Eclipses: How To Inspire And Connect With Patrons And Partners Through Engaging STEM Programs"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Get Ready for the 2024 Eclipses: How to Inspire and Connect with Patrons and Partners through Engaging STEM Programs</dc:title>
  <dc:creator>Stephanie Vierow-Fields</dc:creator>
  <cp:lastModifiedBy>Dillon Connelly</cp:lastModifiedBy>
  <cp:revision>1</cp:revision>
  <dcterms:created xsi:type="dcterms:W3CDTF">2023-11-28T18:44:54Z</dcterms:created>
  <dcterms:modified xsi:type="dcterms:W3CDTF">2023-11-30T21:35:03Z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0x010100514FB6D09159D648A1E2DEA0E347BB04</vt:lpwstr>
  </property>
  <property fmtid="{D5CDD505-2E9C-101B-9397-08002B2CF9AE}" pid="3" name="MediaServiceImageTags">
    <vt:lpwstr/>
  </property>
</Properties>
</file>